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57" r:id="rId4"/>
  </p:sldMasterIdLst>
  <p:notesMasterIdLst>
    <p:notesMasterId r:id="rId29"/>
  </p:notesMasterIdLst>
  <p:sldIdLst>
    <p:sldId id="317" r:id="rId5"/>
    <p:sldId id="332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13" r:id="rId20"/>
    <p:sldId id="331" r:id="rId21"/>
    <p:sldId id="312" r:id="rId22"/>
    <p:sldId id="314" r:id="rId23"/>
    <p:sldId id="316" r:id="rId24"/>
    <p:sldId id="315" r:id="rId25"/>
    <p:sldId id="308" r:id="rId26"/>
    <p:sldId id="309" r:id="rId27"/>
    <p:sldId id="310" r:id="rId28"/>
  </p:sldIdLst>
  <p:sldSz cx="12801600" cy="7772400"/>
  <p:notesSz cx="128016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6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D2FDCB-8F53-49D4-DDDB-6DBE9698AA0F}" v="2" dt="2023-10-30T20:18:31.018"/>
    <p1510:client id="{ECF117F4-3F9C-42C4-A48B-37FBA9A23C82}" v="2" dt="2023-06-19T18:48:02.47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1020" y="96"/>
      </p:cViewPr>
      <p:guideLst>
        <p:guide orient="horz" pos="2880"/>
        <p:guide pos="36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e Belliveau" userId="e8c63c0f-8563-480f-98de-968f67ff0cbd" providerId="ADAL" clId="{9AE6CF39-DC31-499C-84C2-887F5168A891}"/>
    <pc:docChg chg="undo custSel addSld delSld modSld">
      <pc:chgData name="Anne Belliveau" userId="e8c63c0f-8563-480f-98de-968f67ff0cbd" providerId="ADAL" clId="{9AE6CF39-DC31-499C-84C2-887F5168A891}" dt="2023-02-15T19:07:18.148" v="437"/>
      <pc:docMkLst>
        <pc:docMk/>
      </pc:docMkLst>
      <pc:sldChg chg="addSp modSp mod">
        <pc:chgData name="Anne Belliveau" userId="e8c63c0f-8563-480f-98de-968f67ff0cbd" providerId="ADAL" clId="{9AE6CF39-DC31-499C-84C2-887F5168A891}" dt="2023-02-15T18:52:49.691" v="76" actId="1076"/>
        <pc:sldMkLst>
          <pc:docMk/>
          <pc:sldMk cId="2401720804" sldId="317"/>
        </pc:sldMkLst>
        <pc:spChg chg="mod">
          <ac:chgData name="Anne Belliveau" userId="e8c63c0f-8563-480f-98de-968f67ff0cbd" providerId="ADAL" clId="{9AE6CF39-DC31-499C-84C2-887F5168A891}" dt="2023-02-15T18:49:59.532" v="25" actId="20577"/>
          <ac:spMkLst>
            <pc:docMk/>
            <pc:sldMk cId="2401720804" sldId="317"/>
            <ac:spMk id="2" creationId="{2C13EE17-0249-2828-D58B-41A5720C8882}"/>
          </ac:spMkLst>
        </pc:spChg>
        <pc:spChg chg="mod">
          <ac:chgData name="Anne Belliveau" userId="e8c63c0f-8563-480f-98de-968f67ff0cbd" providerId="ADAL" clId="{9AE6CF39-DC31-499C-84C2-887F5168A891}" dt="2023-02-15T18:52:49.691" v="76" actId="1076"/>
          <ac:spMkLst>
            <pc:docMk/>
            <pc:sldMk cId="2401720804" sldId="317"/>
            <ac:spMk id="3" creationId="{E79D40E0-E8E5-AC1E-0E6A-B1F1D39E5640}"/>
          </ac:spMkLst>
        </pc:spChg>
        <pc:picChg chg="add mod">
          <ac:chgData name="Anne Belliveau" userId="e8c63c0f-8563-480f-98de-968f67ff0cbd" providerId="ADAL" clId="{9AE6CF39-DC31-499C-84C2-887F5168A891}" dt="2023-02-15T18:51:48.779" v="51" actId="1076"/>
          <ac:picMkLst>
            <pc:docMk/>
            <pc:sldMk cId="2401720804" sldId="317"/>
            <ac:picMk id="5" creationId="{A6F44B42-C633-1924-4316-9F23115D072A}"/>
          </ac:picMkLst>
        </pc:picChg>
      </pc:sldChg>
      <pc:sldChg chg="addSp delSp modSp mod">
        <pc:chgData name="Anne Belliveau" userId="e8c63c0f-8563-480f-98de-968f67ff0cbd" providerId="ADAL" clId="{9AE6CF39-DC31-499C-84C2-887F5168A891}" dt="2023-02-15T19:02:28.364" v="341" actId="1076"/>
        <pc:sldMkLst>
          <pc:docMk/>
          <pc:sldMk cId="1565641484" sldId="318"/>
        </pc:sldMkLst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2" creationId="{01B5D8A3-5100-11D1-68C4-CC5961D346E0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3" creationId="{1A7C402D-E372-525A-7CFD-4A1196F2BCE2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4" creationId="{F9795578-A557-C8FE-93B7-6BD6855403C7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5" creationId="{016960A0-9E10-28EF-0879-8D3D8E77CE81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6" creationId="{AFA6DC5C-A4D9-D830-EA3E-BDF8B62B37D5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7" creationId="{FF9A8986-9B21-D6BD-1F6D-E1EB1945807B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8" creationId="{496A316A-EFB5-402F-3B7A-FDEA16D9D1F5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9" creationId="{8E1D8631-766F-6BD9-127C-61BD07C473AA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10" creationId="{FA4155DF-D1CD-F8BD-6F1A-3870AF1E4C4C}"/>
          </ac:spMkLst>
        </pc:spChg>
        <pc:spChg chg="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11" creationId="{2BB2FB91-68EA-021C-825B-C57AD0D4B939}"/>
          </ac:spMkLst>
        </pc:spChg>
        <pc:spChg chg="del mod">
          <ac:chgData name="Anne Belliveau" userId="e8c63c0f-8563-480f-98de-968f67ff0cbd" providerId="ADAL" clId="{9AE6CF39-DC31-499C-84C2-887F5168A891}" dt="2023-02-15T18:54:28.017" v="83" actId="478"/>
          <ac:spMkLst>
            <pc:docMk/>
            <pc:sldMk cId="1565641484" sldId="318"/>
            <ac:spMk id="12" creationId="{B4BBC037-C6AC-7C91-A3CF-2960E20D2350}"/>
          </ac:spMkLst>
        </pc:spChg>
        <pc:spChg chg="add 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13" creationId="{978B6ED1-8868-8B31-C020-49C1DEB54211}"/>
          </ac:spMkLst>
        </pc:spChg>
        <pc:spChg chg="add mod">
          <ac:chgData name="Anne Belliveau" userId="e8c63c0f-8563-480f-98de-968f67ff0cbd" providerId="ADAL" clId="{9AE6CF39-DC31-499C-84C2-887F5168A891}" dt="2023-02-15T19:02:28.364" v="341" actId="1076"/>
          <ac:spMkLst>
            <pc:docMk/>
            <pc:sldMk cId="1565641484" sldId="318"/>
            <ac:spMk id="14" creationId="{AD35F0BC-1CEE-D478-B86F-1305CB6D2D63}"/>
          </ac:spMkLst>
        </pc:spChg>
      </pc:sldChg>
      <pc:sldChg chg="del">
        <pc:chgData name="Anne Belliveau" userId="e8c63c0f-8563-480f-98de-968f67ff0cbd" providerId="ADAL" clId="{9AE6CF39-DC31-499C-84C2-887F5168A891}" dt="2023-02-15T19:02:38.230" v="343" actId="47"/>
        <pc:sldMkLst>
          <pc:docMk/>
          <pc:sldMk cId="3317068830" sldId="319"/>
        </pc:sldMkLst>
      </pc:sldChg>
      <pc:sldChg chg="delSp modSp mod">
        <pc:chgData name="Anne Belliveau" userId="e8c63c0f-8563-480f-98de-968f67ff0cbd" providerId="ADAL" clId="{9AE6CF39-DC31-499C-84C2-887F5168A891}" dt="2023-02-15T19:03:01.979" v="387" actId="478"/>
        <pc:sldMkLst>
          <pc:docMk/>
          <pc:sldMk cId="4237020772" sldId="320"/>
        </pc:sldMkLst>
        <pc:spChg chg="del">
          <ac:chgData name="Anne Belliveau" userId="e8c63c0f-8563-480f-98de-968f67ff0cbd" providerId="ADAL" clId="{9AE6CF39-DC31-499C-84C2-887F5168A891}" dt="2023-02-15T19:03:01.979" v="387" actId="478"/>
          <ac:spMkLst>
            <pc:docMk/>
            <pc:sldMk cId="4237020772" sldId="320"/>
            <ac:spMk id="2" creationId="{2ED040EF-F108-4573-7F05-FDB1C2EFDCB9}"/>
          </ac:spMkLst>
        </pc:spChg>
        <pc:spChg chg="mod">
          <ac:chgData name="Anne Belliveau" userId="e8c63c0f-8563-480f-98de-968f67ff0cbd" providerId="ADAL" clId="{9AE6CF39-DC31-499C-84C2-887F5168A891}" dt="2023-02-15T19:02:58.889" v="386" actId="14100"/>
          <ac:spMkLst>
            <pc:docMk/>
            <pc:sldMk cId="4237020772" sldId="320"/>
            <ac:spMk id="4" creationId="{41E7A982-F2BE-07F7-31C2-049047F87E29}"/>
          </ac:spMkLst>
        </pc:spChg>
      </pc:sldChg>
      <pc:sldChg chg="delSp modSp mod">
        <pc:chgData name="Anne Belliveau" userId="e8c63c0f-8563-480f-98de-968f67ff0cbd" providerId="ADAL" clId="{9AE6CF39-DC31-499C-84C2-887F5168A891}" dt="2023-02-15T19:03:47.430" v="425" actId="478"/>
        <pc:sldMkLst>
          <pc:docMk/>
          <pc:sldMk cId="1332826388" sldId="321"/>
        </pc:sldMkLst>
        <pc:spChg chg="mod">
          <ac:chgData name="Anne Belliveau" userId="e8c63c0f-8563-480f-98de-968f67ff0cbd" providerId="ADAL" clId="{9AE6CF39-DC31-499C-84C2-887F5168A891}" dt="2023-02-15T19:03:42.895" v="424" actId="20577"/>
          <ac:spMkLst>
            <pc:docMk/>
            <pc:sldMk cId="1332826388" sldId="321"/>
            <ac:spMk id="2" creationId="{AB0CA0E3-818B-C419-A1E7-E36E5690A83E}"/>
          </ac:spMkLst>
        </pc:spChg>
        <pc:spChg chg="del">
          <ac:chgData name="Anne Belliveau" userId="e8c63c0f-8563-480f-98de-968f67ff0cbd" providerId="ADAL" clId="{9AE6CF39-DC31-499C-84C2-887F5168A891}" dt="2023-02-15T19:03:47.430" v="425" actId="478"/>
          <ac:spMkLst>
            <pc:docMk/>
            <pc:sldMk cId="1332826388" sldId="321"/>
            <ac:spMk id="4" creationId="{AC6B0435-7C05-1BA5-4B5D-0BC7990A4256}"/>
          </ac:spMkLst>
        </pc:spChg>
      </pc:sldChg>
      <pc:sldChg chg="delSp modSp mod">
        <pc:chgData name="Anne Belliveau" userId="e8c63c0f-8563-480f-98de-968f67ff0cbd" providerId="ADAL" clId="{9AE6CF39-DC31-499C-84C2-887F5168A891}" dt="2023-02-15T19:07:11.404" v="436" actId="478"/>
        <pc:sldMkLst>
          <pc:docMk/>
          <pc:sldMk cId="3704900288" sldId="322"/>
        </pc:sldMkLst>
        <pc:spChg chg="mod">
          <ac:chgData name="Anne Belliveau" userId="e8c63c0f-8563-480f-98de-968f67ff0cbd" providerId="ADAL" clId="{9AE6CF39-DC31-499C-84C2-887F5168A891}" dt="2023-02-15T19:07:06.900" v="435" actId="20577"/>
          <ac:spMkLst>
            <pc:docMk/>
            <pc:sldMk cId="3704900288" sldId="322"/>
            <ac:spMk id="2" creationId="{D6B52C3F-40F8-9C3E-DEB6-26AD8E415BC1}"/>
          </ac:spMkLst>
        </pc:spChg>
        <pc:spChg chg="del">
          <ac:chgData name="Anne Belliveau" userId="e8c63c0f-8563-480f-98de-968f67ff0cbd" providerId="ADAL" clId="{9AE6CF39-DC31-499C-84C2-887F5168A891}" dt="2023-02-15T19:07:11.404" v="436" actId="478"/>
          <ac:spMkLst>
            <pc:docMk/>
            <pc:sldMk cId="3704900288" sldId="322"/>
            <ac:spMk id="4" creationId="{38A75417-849B-A637-021A-51ADF1845810}"/>
          </ac:spMkLst>
        </pc:spChg>
      </pc:sldChg>
      <pc:sldChg chg="add">
        <pc:chgData name="Anne Belliveau" userId="e8c63c0f-8563-480f-98de-968f67ff0cbd" providerId="ADAL" clId="{9AE6CF39-DC31-499C-84C2-887F5168A891}" dt="2023-02-15T19:03:23.184" v="388"/>
        <pc:sldMkLst>
          <pc:docMk/>
          <pc:sldMk cId="240753244" sldId="332"/>
        </pc:sldMkLst>
      </pc:sldChg>
      <pc:sldChg chg="modSp add del mod">
        <pc:chgData name="Anne Belliveau" userId="e8c63c0f-8563-480f-98de-968f67ff0cbd" providerId="ADAL" clId="{9AE6CF39-DC31-499C-84C2-887F5168A891}" dt="2023-02-15T19:02:33.125" v="342" actId="47"/>
        <pc:sldMkLst>
          <pc:docMk/>
          <pc:sldMk cId="1122197077" sldId="332"/>
        </pc:sldMkLst>
        <pc:spChg chg="mod">
          <ac:chgData name="Anne Belliveau" userId="e8c63c0f-8563-480f-98de-968f67ff0cbd" providerId="ADAL" clId="{9AE6CF39-DC31-499C-84C2-887F5168A891}" dt="2023-02-15T18:59:35.983" v="193" actId="20577"/>
          <ac:spMkLst>
            <pc:docMk/>
            <pc:sldMk cId="1122197077" sldId="332"/>
            <ac:spMk id="2" creationId="{01B5D8A3-5100-11D1-68C4-CC5961D346E0}"/>
          </ac:spMkLst>
        </pc:spChg>
        <pc:spChg chg="mod">
          <ac:chgData name="Anne Belliveau" userId="e8c63c0f-8563-480f-98de-968f67ff0cbd" providerId="ADAL" clId="{9AE6CF39-DC31-499C-84C2-887F5168A891}" dt="2023-02-15T19:00:07.802" v="248" actId="20577"/>
          <ac:spMkLst>
            <pc:docMk/>
            <pc:sldMk cId="1122197077" sldId="332"/>
            <ac:spMk id="3" creationId="{1A7C402D-E372-525A-7CFD-4A1196F2BCE2}"/>
          </ac:spMkLst>
        </pc:spChg>
        <pc:spChg chg="mod">
          <ac:chgData name="Anne Belliveau" userId="e8c63c0f-8563-480f-98de-968f67ff0cbd" providerId="ADAL" clId="{9AE6CF39-DC31-499C-84C2-887F5168A891}" dt="2023-02-15T19:00:03.036" v="246" actId="20577"/>
          <ac:spMkLst>
            <pc:docMk/>
            <pc:sldMk cId="1122197077" sldId="332"/>
            <ac:spMk id="7" creationId="{FF9A8986-9B21-D6BD-1F6D-E1EB1945807B}"/>
          </ac:spMkLst>
        </pc:spChg>
        <pc:spChg chg="mod">
          <ac:chgData name="Anne Belliveau" userId="e8c63c0f-8563-480f-98de-968f67ff0cbd" providerId="ADAL" clId="{9AE6CF39-DC31-499C-84C2-887F5168A891}" dt="2023-02-15T19:01:07.892" v="268" actId="1076"/>
          <ac:spMkLst>
            <pc:docMk/>
            <pc:sldMk cId="1122197077" sldId="332"/>
            <ac:spMk id="8" creationId="{496A316A-EFB5-402F-3B7A-FDEA16D9D1F5}"/>
          </ac:spMkLst>
        </pc:spChg>
      </pc:sldChg>
      <pc:sldChg chg="add">
        <pc:chgData name="Anne Belliveau" userId="e8c63c0f-8563-480f-98de-968f67ff0cbd" providerId="ADAL" clId="{9AE6CF39-DC31-499C-84C2-887F5168A891}" dt="2023-02-15T19:04:18.223" v="426"/>
        <pc:sldMkLst>
          <pc:docMk/>
          <pc:sldMk cId="1128289566" sldId="333"/>
        </pc:sldMkLst>
      </pc:sldChg>
      <pc:sldChg chg="add">
        <pc:chgData name="Anne Belliveau" userId="e8c63c0f-8563-480f-98de-968f67ff0cbd" providerId="ADAL" clId="{9AE6CF39-DC31-499C-84C2-887F5168A891}" dt="2023-02-15T19:07:18.148" v="437"/>
        <pc:sldMkLst>
          <pc:docMk/>
          <pc:sldMk cId="2385583558" sldId="334"/>
        </pc:sldMkLst>
      </pc:sldChg>
    </pc:docChg>
  </pc:docChgLst>
  <pc:docChgLst>
    <pc:chgData name="Daphné Martel" userId="S::dmartel@tenniscanada.com::28b48669-a8b7-41d8-9170-39b09fe733eb" providerId="AD" clId="Web-{13D2FDCB-8F53-49D4-DDDB-6DBE9698AA0F}"/>
    <pc:docChg chg="modSld">
      <pc:chgData name="Daphné Martel" userId="S::dmartel@tenniscanada.com::28b48669-a8b7-41d8-9170-39b09fe733eb" providerId="AD" clId="Web-{13D2FDCB-8F53-49D4-DDDB-6DBE9698AA0F}" dt="2023-10-30T20:18:31.018" v="1"/>
      <pc:docMkLst>
        <pc:docMk/>
      </pc:docMkLst>
      <pc:sldChg chg="modSp">
        <pc:chgData name="Daphné Martel" userId="S::dmartel@tenniscanada.com::28b48669-a8b7-41d8-9170-39b09fe733eb" providerId="AD" clId="Web-{13D2FDCB-8F53-49D4-DDDB-6DBE9698AA0F}" dt="2023-10-30T20:18:31.018" v="1"/>
        <pc:sldMkLst>
          <pc:docMk/>
          <pc:sldMk cId="3998472287" sldId="316"/>
        </pc:sldMkLst>
        <pc:spChg chg="mod">
          <ac:chgData name="Daphné Martel" userId="S::dmartel@tenniscanada.com::28b48669-a8b7-41d8-9170-39b09fe733eb" providerId="AD" clId="Web-{13D2FDCB-8F53-49D4-DDDB-6DBE9698AA0F}" dt="2023-10-30T20:18:31.018" v="1"/>
          <ac:spMkLst>
            <pc:docMk/>
            <pc:sldMk cId="3998472287" sldId="316"/>
            <ac:spMk id="2" creationId="{1D22F1C2-4716-9A5E-CBD7-B82ACEED0334}"/>
          </ac:spMkLst>
        </pc:spChg>
      </pc:sldChg>
    </pc:docChg>
  </pc:docChgLst>
  <pc:docChgLst>
    <pc:chgData name="Béatrice Cliche" userId="e3d105a2-721a-4fa5-9525-5d0c0bb504e1" providerId="ADAL" clId="{77492603-EBDF-48B9-8A0D-F2F5C0B64170}"/>
    <pc:docChg chg="addSld delSld modSld">
      <pc:chgData name="Béatrice Cliche" userId="e3d105a2-721a-4fa5-9525-5d0c0bb504e1" providerId="ADAL" clId="{77492603-EBDF-48B9-8A0D-F2F5C0B64170}" dt="2023-02-27T20:36:13.420" v="3"/>
      <pc:docMkLst>
        <pc:docMk/>
      </pc:docMkLst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105928672" sldId="308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448455392" sldId="309"/>
        </pc:sldMkLst>
      </pc:sldChg>
      <pc:sldChg chg="add del setBg">
        <pc:chgData name="Béatrice Cliche" userId="e3d105a2-721a-4fa5-9525-5d0c0bb504e1" providerId="ADAL" clId="{77492603-EBDF-48B9-8A0D-F2F5C0B64170}" dt="2023-02-27T20:36:13.420" v="3"/>
        <pc:sldMkLst>
          <pc:docMk/>
          <pc:sldMk cId="2229273170" sldId="310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875199882" sldId="312"/>
        </pc:sldMkLst>
      </pc:sldChg>
      <pc:sldChg chg="add del setBg">
        <pc:chgData name="Béatrice Cliche" userId="e3d105a2-721a-4fa5-9525-5d0c0bb504e1" providerId="ADAL" clId="{77492603-EBDF-48B9-8A0D-F2F5C0B64170}" dt="2023-02-27T20:36:13.420" v="3"/>
        <pc:sldMkLst>
          <pc:docMk/>
          <pc:sldMk cId="452140548" sldId="313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695421776" sldId="314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1180628242" sldId="315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998472287" sldId="316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2401720804" sldId="317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1565641484" sldId="318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317068830" sldId="319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4237020772" sldId="320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1332826388" sldId="321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704900288" sldId="322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345053452" sldId="323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663529951" sldId="324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2057685375" sldId="325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2078953897" sldId="326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1304186289" sldId="327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491918049" sldId="328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2482716739" sldId="329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612531514" sldId="330"/>
        </pc:sldMkLst>
      </pc:sldChg>
      <pc:sldChg chg="add del">
        <pc:chgData name="Béatrice Cliche" userId="e3d105a2-721a-4fa5-9525-5d0c0bb504e1" providerId="ADAL" clId="{77492603-EBDF-48B9-8A0D-F2F5C0B64170}" dt="2023-02-27T20:36:13.420" v="3"/>
        <pc:sldMkLst>
          <pc:docMk/>
          <pc:sldMk cId="3210492485" sldId="331"/>
        </pc:sldMkLst>
      </pc:sldChg>
      <pc:sldChg chg="del">
        <pc:chgData name="Béatrice Cliche" userId="e3d105a2-721a-4fa5-9525-5d0c0bb504e1" providerId="ADAL" clId="{77492603-EBDF-48B9-8A0D-F2F5C0B64170}" dt="2023-02-27T20:36:01.235" v="0" actId="47"/>
        <pc:sldMkLst>
          <pc:docMk/>
          <pc:sldMk cId="240753244" sldId="332"/>
        </pc:sldMkLst>
      </pc:sldChg>
      <pc:sldChg chg="del">
        <pc:chgData name="Béatrice Cliche" userId="e3d105a2-721a-4fa5-9525-5d0c0bb504e1" providerId="ADAL" clId="{77492603-EBDF-48B9-8A0D-F2F5C0B64170}" dt="2023-02-27T20:36:01.235" v="0" actId="47"/>
        <pc:sldMkLst>
          <pc:docMk/>
          <pc:sldMk cId="1128289566" sldId="333"/>
        </pc:sldMkLst>
      </pc:sldChg>
      <pc:sldChg chg="del">
        <pc:chgData name="Béatrice Cliche" userId="e3d105a2-721a-4fa5-9525-5d0c0bb504e1" providerId="ADAL" clId="{77492603-EBDF-48B9-8A0D-F2F5C0B64170}" dt="2023-02-27T20:36:01.235" v="0" actId="47"/>
        <pc:sldMkLst>
          <pc:docMk/>
          <pc:sldMk cId="2385583558" sldId="334"/>
        </pc:sldMkLst>
      </pc:sldChg>
    </pc:docChg>
  </pc:docChgLst>
  <pc:docChgLst>
    <pc:chgData name="Claudine Ferragut" userId="S::cferragut@tenniscanada.com::cd4a97e4-76ce-4bb2-b12e-e4cb0ed87a37" providerId="AD" clId="Web-{BCBAA172-1BF3-D201-3D76-64E78B389490}"/>
    <pc:docChg chg="addSld">
      <pc:chgData name="Claudine Ferragut" userId="S::cferragut@tenniscanada.com::cd4a97e4-76ce-4bb2-b12e-e4cb0ed87a37" providerId="AD" clId="Web-{BCBAA172-1BF3-D201-3D76-64E78B389490}" dt="2023-06-13T20:33:03.210" v="0"/>
      <pc:docMkLst>
        <pc:docMk/>
      </pc:docMkLst>
      <pc:sldChg chg="new">
        <pc:chgData name="Claudine Ferragut" userId="S::cferragut@tenniscanada.com::cd4a97e4-76ce-4bb2-b12e-e4cb0ed87a37" providerId="AD" clId="Web-{BCBAA172-1BF3-D201-3D76-64E78B389490}" dt="2023-06-13T20:33:03.210" v="0"/>
        <pc:sldMkLst>
          <pc:docMk/>
          <pc:sldMk cId="1355859590" sldId="332"/>
        </pc:sldMkLst>
      </pc:sldChg>
    </pc:docChg>
  </pc:docChgLst>
  <pc:docChgLst>
    <pc:chgData name="Anne-Marie Piché" userId="65e8dff4-bfdb-4038-ac09-ccaf8401cb6a" providerId="ADAL" clId="{ECF117F4-3F9C-42C4-A48B-37FBA9A23C82}"/>
    <pc:docChg chg="custSel modSld">
      <pc:chgData name="Anne-Marie Piché" userId="65e8dff4-bfdb-4038-ac09-ccaf8401cb6a" providerId="ADAL" clId="{ECF117F4-3F9C-42C4-A48B-37FBA9A23C82}" dt="2023-06-19T18:48:03.044" v="9" actId="27636"/>
      <pc:docMkLst>
        <pc:docMk/>
      </pc:docMkLst>
      <pc:sldChg chg="modSp mod">
        <pc:chgData name="Anne-Marie Piché" userId="65e8dff4-bfdb-4038-ac09-ccaf8401cb6a" providerId="ADAL" clId="{ECF117F4-3F9C-42C4-A48B-37FBA9A23C82}" dt="2023-06-19T18:48:03.044" v="9" actId="27636"/>
        <pc:sldMkLst>
          <pc:docMk/>
          <pc:sldMk cId="1355859590" sldId="332"/>
        </pc:sldMkLst>
        <pc:spChg chg="mod">
          <ac:chgData name="Anne-Marie Piché" userId="65e8dff4-bfdb-4038-ac09-ccaf8401cb6a" providerId="ADAL" clId="{ECF117F4-3F9C-42C4-A48B-37FBA9A23C82}" dt="2023-06-19T18:48:03.019" v="2" actId="27636"/>
          <ac:spMkLst>
            <pc:docMk/>
            <pc:sldMk cId="1355859590" sldId="332"/>
            <ac:spMk id="2" creationId="{88B5E20C-C02E-4846-219A-5030C8399918}"/>
          </ac:spMkLst>
        </pc:spChg>
        <pc:spChg chg="mod">
          <ac:chgData name="Anne-Marie Piché" userId="65e8dff4-bfdb-4038-ac09-ccaf8401cb6a" providerId="ADAL" clId="{ECF117F4-3F9C-42C4-A48B-37FBA9A23C82}" dt="2023-06-19T18:48:03.040" v="8" actId="27636"/>
          <ac:spMkLst>
            <pc:docMk/>
            <pc:sldMk cId="1355859590" sldId="332"/>
            <ac:spMk id="3" creationId="{94EEEB2B-BD86-C395-9BBA-85CCC866A13E}"/>
          </ac:spMkLst>
        </pc:spChg>
        <pc:spChg chg="mod">
          <ac:chgData name="Anne-Marie Piché" userId="65e8dff4-bfdb-4038-ac09-ccaf8401cb6a" providerId="ADAL" clId="{ECF117F4-3F9C-42C4-A48B-37FBA9A23C82}" dt="2023-06-19T18:48:03.016" v="1" actId="27636"/>
          <ac:spMkLst>
            <pc:docMk/>
            <pc:sldMk cId="1355859590" sldId="332"/>
            <ac:spMk id="4" creationId="{C741C004-2D3E-8909-AFBF-0BC090936DCA}"/>
          </ac:spMkLst>
        </pc:spChg>
        <pc:spChg chg="mod">
          <ac:chgData name="Anne-Marie Piché" userId="65e8dff4-bfdb-4038-ac09-ccaf8401cb6a" providerId="ADAL" clId="{ECF117F4-3F9C-42C4-A48B-37FBA9A23C82}" dt="2023-06-19T18:48:03.012" v="0" actId="27636"/>
          <ac:spMkLst>
            <pc:docMk/>
            <pc:sldMk cId="1355859590" sldId="332"/>
            <ac:spMk id="5" creationId="{2F338CCE-B96F-9AFF-C027-60356A1BC327}"/>
          </ac:spMkLst>
        </pc:spChg>
        <pc:spChg chg="mod">
          <ac:chgData name="Anne-Marie Piché" userId="65e8dff4-bfdb-4038-ac09-ccaf8401cb6a" providerId="ADAL" clId="{ECF117F4-3F9C-42C4-A48B-37FBA9A23C82}" dt="2023-06-19T18:48:03.025" v="4" actId="27636"/>
          <ac:spMkLst>
            <pc:docMk/>
            <pc:sldMk cId="1355859590" sldId="332"/>
            <ac:spMk id="6" creationId="{5FDCBC80-8F27-EF87-C40D-E69FA3E568D3}"/>
          </ac:spMkLst>
        </pc:spChg>
        <pc:spChg chg="mod">
          <ac:chgData name="Anne-Marie Piché" userId="65e8dff4-bfdb-4038-ac09-ccaf8401cb6a" providerId="ADAL" clId="{ECF117F4-3F9C-42C4-A48B-37FBA9A23C82}" dt="2023-06-19T18:48:03.029" v="5" actId="27636"/>
          <ac:spMkLst>
            <pc:docMk/>
            <pc:sldMk cId="1355859590" sldId="332"/>
            <ac:spMk id="7" creationId="{47678A91-7507-2284-F27E-C23B6CDFEAB0}"/>
          </ac:spMkLst>
        </pc:spChg>
        <pc:spChg chg="mod">
          <ac:chgData name="Anne-Marie Piché" userId="65e8dff4-bfdb-4038-ac09-ccaf8401cb6a" providerId="ADAL" clId="{ECF117F4-3F9C-42C4-A48B-37FBA9A23C82}" dt="2023-06-19T18:48:03.022" v="3" actId="27636"/>
          <ac:spMkLst>
            <pc:docMk/>
            <pc:sldMk cId="1355859590" sldId="332"/>
            <ac:spMk id="8" creationId="{9822B2C3-A7E9-116D-FF4B-736F9FE778D2}"/>
          </ac:spMkLst>
        </pc:spChg>
        <pc:spChg chg="mod">
          <ac:chgData name="Anne-Marie Piché" userId="65e8dff4-bfdb-4038-ac09-ccaf8401cb6a" providerId="ADAL" clId="{ECF117F4-3F9C-42C4-A48B-37FBA9A23C82}" dt="2023-06-19T18:48:03.044" v="9" actId="27636"/>
          <ac:spMkLst>
            <pc:docMk/>
            <pc:sldMk cId="1355859590" sldId="332"/>
            <ac:spMk id="9" creationId="{3AF50FED-2DC6-82BD-0015-E4A6A700D929}"/>
          </ac:spMkLst>
        </pc:spChg>
        <pc:spChg chg="mod">
          <ac:chgData name="Anne-Marie Piché" userId="65e8dff4-bfdb-4038-ac09-ccaf8401cb6a" providerId="ADAL" clId="{ECF117F4-3F9C-42C4-A48B-37FBA9A23C82}" dt="2023-06-19T18:48:03.033" v="6" actId="27636"/>
          <ac:spMkLst>
            <pc:docMk/>
            <pc:sldMk cId="1355859590" sldId="332"/>
            <ac:spMk id="10" creationId="{CE3FE4DC-41C4-374A-2FBF-08CE192F3B82}"/>
          </ac:spMkLst>
        </pc:spChg>
        <pc:spChg chg="mod">
          <ac:chgData name="Anne-Marie Piché" userId="65e8dff4-bfdb-4038-ac09-ccaf8401cb6a" providerId="ADAL" clId="{ECF117F4-3F9C-42C4-A48B-37FBA9A23C82}" dt="2023-06-19T18:48:03.037" v="7" actId="27636"/>
          <ac:spMkLst>
            <pc:docMk/>
            <pc:sldMk cId="1355859590" sldId="332"/>
            <ac:spMk id="11" creationId="{0D70FD12-8640-9D62-4B33-3F97EC2914F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25170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E599E-BFF1-E845-A91A-9D54DAFD82C2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41800" y="971550"/>
            <a:ext cx="4318000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79525" y="3740150"/>
            <a:ext cx="102425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25170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85950-A22A-544F-B8BE-1538610350B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1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85950-A22A-544F-B8BE-1538610350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744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85950-A22A-544F-B8BE-1538610350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65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3" Type="http://schemas.openxmlformats.org/officeDocument/2006/relationships/image" Target="../media/image65.png"/><Relationship Id="rId21" Type="http://schemas.openxmlformats.org/officeDocument/2006/relationships/image" Target="../media/image83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64.pn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" Type="http://schemas.openxmlformats.org/officeDocument/2006/relationships/image" Target="../media/image84.png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3F966DDE-8134-015F-40E6-4D705B6EC38E}"/>
              </a:ext>
            </a:extLst>
          </p:cNvPr>
          <p:cNvSpPr/>
          <p:nvPr/>
        </p:nvSpPr>
        <p:spPr>
          <a:xfrm>
            <a:off x="0" y="0"/>
            <a:ext cx="12801600" cy="4457700"/>
          </a:xfrm>
          <a:custGeom>
            <a:avLst/>
            <a:gdLst/>
            <a:ahLst/>
            <a:cxnLst/>
            <a:rect l="l" t="t" r="r" b="b"/>
            <a:pathLst>
              <a:path w="12801600" h="4457700">
                <a:moveTo>
                  <a:pt x="12801600" y="0"/>
                </a:moveTo>
                <a:lnTo>
                  <a:pt x="0" y="0"/>
                </a:lnTo>
                <a:lnTo>
                  <a:pt x="0" y="4457700"/>
                </a:lnTo>
                <a:lnTo>
                  <a:pt x="12801600" y="4457700"/>
                </a:lnTo>
                <a:lnTo>
                  <a:pt x="12801600" y="0"/>
                </a:lnTo>
                <a:close/>
              </a:path>
            </a:pathLst>
          </a:custGeom>
          <a:solidFill>
            <a:srgbClr val="FF00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B58CDE8-A7B2-E234-D449-FD41889CF751}"/>
              </a:ext>
            </a:extLst>
          </p:cNvPr>
          <p:cNvSpPr/>
          <p:nvPr/>
        </p:nvSpPr>
        <p:spPr>
          <a:xfrm>
            <a:off x="0" y="4457700"/>
            <a:ext cx="4983480" cy="3314700"/>
          </a:xfrm>
          <a:custGeom>
            <a:avLst/>
            <a:gdLst/>
            <a:ahLst/>
            <a:cxnLst/>
            <a:rect l="l" t="t" r="r" b="b"/>
            <a:pathLst>
              <a:path w="4983480" h="3314700">
                <a:moveTo>
                  <a:pt x="0" y="3314700"/>
                </a:moveTo>
                <a:lnTo>
                  <a:pt x="4983467" y="3314700"/>
                </a:lnTo>
                <a:lnTo>
                  <a:pt x="4983467" y="0"/>
                </a:lnTo>
                <a:lnTo>
                  <a:pt x="0" y="0"/>
                </a:lnTo>
                <a:lnTo>
                  <a:pt x="0" y="3314700"/>
                </a:lnTo>
                <a:close/>
              </a:path>
            </a:pathLst>
          </a:custGeom>
          <a:solidFill>
            <a:srgbClr val="E0FF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B754F9CD-4788-5B6B-77D7-0082606BB012}"/>
              </a:ext>
            </a:extLst>
          </p:cNvPr>
          <p:cNvSpPr/>
          <p:nvPr/>
        </p:nvSpPr>
        <p:spPr>
          <a:xfrm>
            <a:off x="624306" y="4482007"/>
            <a:ext cx="4344035" cy="3290570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1">
            <a:extLst>
              <a:ext uri="{FF2B5EF4-FFF2-40B4-BE49-F238E27FC236}">
                <a16:creationId xmlns:a16="http://schemas.microsoft.com/office/drawing/2014/main" id="{D2292BEA-D378-23CF-562C-B789AA87C8D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472156" y="1068324"/>
            <a:ext cx="2321063" cy="2321058"/>
          </a:xfrm>
          <a:prstGeom prst="rect">
            <a:avLst/>
          </a:prstGeom>
        </p:spPr>
      </p:pic>
      <p:sp>
        <p:nvSpPr>
          <p:cNvPr id="14" name="Holder 2">
            <a:extLst>
              <a:ext uri="{FF2B5EF4-FFF2-40B4-BE49-F238E27FC236}">
                <a16:creationId xmlns:a16="http://schemas.microsoft.com/office/drawing/2014/main" id="{64EA4C90-9EDF-3B2A-13EF-F511F9FA9E6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38200" y="2410900"/>
            <a:ext cx="48006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err="1"/>
              <a:t>Cliquez</a:t>
            </a:r>
            <a:r>
              <a:rPr lang="en-CA"/>
              <a:t> </a:t>
            </a:r>
            <a:r>
              <a:rPr lang="en-CA" err="1"/>
              <a:t>ici</a:t>
            </a:r>
            <a:r>
              <a:rPr lang="en-CA"/>
              <a:t> pour </a:t>
            </a:r>
            <a:r>
              <a:rPr lang="en-CA" err="1"/>
              <a:t>ajouter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titre</a:t>
            </a:r>
            <a:endParaRPr/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368EBF2F-E75E-8B3A-0B51-A1FCAC1C49B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8578" y="3507733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 err="1">
                <a:latin typeface="Arial" panose="020B0604020202020204" pitchFamily="34" charset="0"/>
                <a:cs typeface="Arial" panose="020B0604020202020204" pitchFamily="34" charset="0"/>
              </a:rPr>
              <a:t>Ajoutez</a:t>
            </a:r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0" err="1"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 date </a:t>
            </a:r>
            <a:r>
              <a:rPr lang="en-US" b="0" i="0" err="1"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D8D43A6-07EE-F8E7-87C0-4F53F48C14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68341" y="4457700"/>
            <a:ext cx="7833259" cy="33147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</a:t>
            </a:r>
            <a:br>
              <a:rPr lang="en-US"/>
            </a:br>
            <a:r>
              <a:rPr lang="en-US"/>
              <a:t>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B0188F-A8E7-3EB6-57C1-0008037EEA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76339"/>
            <a:ext cx="7086600" cy="161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05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0909" y="1143000"/>
            <a:ext cx="6672348" cy="10525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3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8A2B3-6A87-5577-7D5A-677D780DA6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3500" y="3805132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92A52-9395-AC34-0FDD-10EA1E7D68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85415" y="3830532"/>
            <a:ext cx="863600" cy="86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B0CD8D-D8ED-E6CA-5695-B6C748DFD2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55417" y="3831771"/>
            <a:ext cx="863600" cy="86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C5356D-3CEF-7DB4-E997-4ADA43572B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22023" y="3874982"/>
            <a:ext cx="825500" cy="8255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241714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241714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241714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241714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964624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4964624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4964624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4964624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D5AEC335-99AE-F5FC-FFEA-10520500741A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Nom de la présentation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7E2D501B-70E6-6D83-1CAA-B6CF5E0051BD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1982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153890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153890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153890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153890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876800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4876800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4876800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4876800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6CBF89-5D41-132B-EB81-B8AB497F43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6349" y="3669097"/>
            <a:ext cx="1028700" cy="1028700"/>
          </a:xfrm>
          <a:prstGeom prst="rect">
            <a:avLst/>
          </a:prstGeom>
        </p:spPr>
      </p:pic>
      <p:sp>
        <p:nvSpPr>
          <p:cNvPr id="7" name="Holder 2">
            <a:extLst>
              <a:ext uri="{FF2B5EF4-FFF2-40B4-BE49-F238E27FC236}">
                <a16:creationId xmlns:a16="http://schemas.microsoft.com/office/drawing/2014/main" id="{C329A11B-AFF9-CF48-02DC-06182FACB1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0909" y="1143000"/>
            <a:ext cx="6672348" cy="10525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3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F2D68C-2F2D-D8A8-19A4-514EA2224F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9935" y="3673277"/>
            <a:ext cx="1028700" cy="1028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0B2074-6088-6D1C-BA0F-FDAF4B20A8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2967" y="3669097"/>
            <a:ext cx="1028700" cy="10287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C6CA5DE-2C85-C2F5-377C-F2C3F4B6983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7499" y="3680717"/>
            <a:ext cx="1028700" cy="1028700"/>
          </a:xfrm>
          <a:prstGeom prst="rect">
            <a:avLst/>
          </a:prstGeom>
        </p:spPr>
      </p:pic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8747BB8A-F342-7F3E-146E-1FCA4AC60444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Nom de la présentation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79737044-F99D-D0DA-AD36-AFC4767511DA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6656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025200"/>
            <a:ext cx="7026965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035" y="2493596"/>
            <a:ext cx="5426075" cy="299280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035" y="5757255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Ajoutez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phrase </a:t>
            </a:r>
            <a:r>
              <a:rPr lang="en-US" err="1"/>
              <a:t>ici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7639D0-E10E-5B88-6DBE-97823959F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1229" t="-980" r="40479" b="980"/>
          <a:stretch/>
        </p:blipFill>
        <p:spPr>
          <a:xfrm>
            <a:off x="7848600" y="210457"/>
            <a:ext cx="4953000" cy="8019143"/>
          </a:xfrm>
          <a:prstGeom prst="rect">
            <a:avLst/>
          </a:prstGeom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743E7689-D6B2-2C54-E472-BF6928432CDE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82018B-099E-24BF-7ECB-AF884C98FDE9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‹n°›</a:t>
            </a:fld>
            <a:endParaRPr lang="fr-C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320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B40138E0-6331-50BA-6D13-F43E55526F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id="{F37A4F68-047E-71F1-88DC-1B9D3828A2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886199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</a:t>
            </a:r>
            <a:br>
              <a:rPr lang="en-US"/>
            </a:br>
            <a:r>
              <a:rPr lang="en-US"/>
              <a:t>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9254363-FBA9-F4F5-9CE6-E672FC42AF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847825"/>
            <a:ext cx="3808396" cy="4445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BF97E13-D878-0834-B4EE-1BB6D3C325E8}"/>
              </a:ext>
            </a:extLst>
          </p:cNvPr>
          <p:cNvSpPr/>
          <p:nvPr userDrawn="1"/>
        </p:nvSpPr>
        <p:spPr>
          <a:xfrm>
            <a:off x="4191000" y="2637515"/>
            <a:ext cx="2362200" cy="1248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78950B1-5D55-C7E6-41A3-97E79A89E5CA}"/>
              </a:ext>
            </a:extLst>
          </p:cNvPr>
          <p:cNvSpPr/>
          <p:nvPr userDrawn="1"/>
        </p:nvSpPr>
        <p:spPr>
          <a:xfrm>
            <a:off x="7042483" y="1676400"/>
            <a:ext cx="2362200" cy="22092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754EDB-0F57-41F7-1FD0-A49BD9DDAD0D}"/>
              </a:ext>
            </a:extLst>
          </p:cNvPr>
          <p:cNvSpPr/>
          <p:nvPr userDrawn="1"/>
        </p:nvSpPr>
        <p:spPr>
          <a:xfrm>
            <a:off x="9864524" y="838200"/>
            <a:ext cx="2362200" cy="3047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F7053E9-DA72-33B8-572B-0E6B44C833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2420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3B1B51B-AFC5-1B75-BB97-9F489A03B3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7005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47%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0A3E38B-EAF6-AF28-2FAA-939428251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92501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65%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0562E375-1F4F-78E0-0B1A-BCA0C41783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53208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3EE059C-DF14-E32E-1759-62E798AB8F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53208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5F2A1057-9D63-8A7B-3234-046618A165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699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5C155E9A-9D59-D067-17A4-966E0A32F7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9699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D3FFFD1-8276-9E36-C1F5-B280F025AC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3163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13338F7D-4DD7-075B-BBCB-12F2CA5EB6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3163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Titre</a:t>
            </a:r>
            <a:r>
              <a:rPr lang="en-US"/>
              <a:t> de la section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DA9EDB-2E56-53A0-1253-481DF14F27A1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3831296-E955-917A-C97C-40DE8A7C6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9677400" y="7203864"/>
            <a:ext cx="2880360" cy="4138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CA" smtClean="0"/>
              <a:pPr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2147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582002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01943D5-D89E-BB38-AB5D-575EC56FD8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622" y="0"/>
            <a:ext cx="1433978" cy="7772400"/>
          </a:xfrm>
          <a:prstGeom prst="rect">
            <a:avLst/>
          </a:prstGeom>
        </p:spPr>
      </p:pic>
      <p:grpSp>
        <p:nvGrpSpPr>
          <p:cNvPr id="6" name="object 5">
            <a:extLst>
              <a:ext uri="{FF2B5EF4-FFF2-40B4-BE49-F238E27FC236}">
                <a16:creationId xmlns:a16="http://schemas.microsoft.com/office/drawing/2014/main" id="{3C86E8FF-81FA-9506-1DDF-95CDFA068555}"/>
              </a:ext>
            </a:extLst>
          </p:cNvPr>
          <p:cNvGrpSpPr/>
          <p:nvPr userDrawn="1"/>
        </p:nvGrpSpPr>
        <p:grpSpPr>
          <a:xfrm>
            <a:off x="7010400" y="4319737"/>
            <a:ext cx="4357476" cy="3451860"/>
            <a:chOff x="9198864" y="4320540"/>
            <a:chExt cx="3602990" cy="3451860"/>
          </a:xfrm>
        </p:grpSpPr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DEFD4C4D-477E-6060-54F2-BF099F4626A6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A74902A9-B795-2794-294C-EDA1C48DCB39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0400" y="-802"/>
            <a:ext cx="4357222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</a:t>
            </a:r>
            <a:br>
              <a:rPr lang="en-US"/>
            </a:br>
            <a:r>
              <a:rPr lang="en-US"/>
              <a:t>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8049EA-7EA4-B523-467D-ACB3EDF68E4E}"/>
              </a:ext>
            </a:extLst>
          </p:cNvPr>
          <p:cNvCxnSpPr/>
          <p:nvPr userDrawn="1"/>
        </p:nvCxnSpPr>
        <p:spPr>
          <a:xfrm>
            <a:off x="914400" y="6019800"/>
            <a:ext cx="54864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A63C5FD-E665-C864-A314-22E452F3B4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6248400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1159" y="6256421"/>
            <a:ext cx="3279641" cy="95692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31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731E17-12C2-4882-F99C-AEEB1EBE8546}"/>
              </a:ext>
            </a:extLst>
          </p:cNvPr>
          <p:cNvSpPr/>
          <p:nvPr userDrawn="1"/>
        </p:nvSpPr>
        <p:spPr>
          <a:xfrm>
            <a:off x="0" y="0"/>
            <a:ext cx="6400800" cy="7772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6" y="748201"/>
            <a:ext cx="4740965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6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00800" y="-802"/>
            <a:ext cx="6400800" cy="777320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9502A-4CC9-6366-5AF6-C869FE7365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4333" y="0"/>
            <a:ext cx="440184" cy="7772400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C4C37F16-ED39-294E-A41D-A3A1A0AB35F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677400" y="7203864"/>
            <a:ext cx="288036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CA" smtClean="0"/>
              <a:pPr/>
              <a:t>‹n°›</a:t>
            </a:fld>
            <a:endParaRPr lang="en-CA"/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AA317149-560C-EDAA-D399-F272701844CC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Nom 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378733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8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145148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85EB575B-54FE-E945-52E9-2BA2921788C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1020" y="2195476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4189FA0-4A72-77A2-909E-7C529A8F91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13294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D9CBD6-9BC5-DDEE-2D1D-923A952D0B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37028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3C666A5-E96D-97A8-85C9-F453657D4C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1265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47646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3159078"/>
            <a:ext cx="3998016" cy="14542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054D419-5647-AB9A-65F5-6C1B5641CB38}"/>
              </a:ext>
            </a:extLst>
          </p:cNvPr>
          <p:cNvSpPr/>
          <p:nvPr userDrawn="1"/>
        </p:nvSpPr>
        <p:spPr>
          <a:xfrm>
            <a:off x="4385600" y="2065872"/>
            <a:ext cx="524928" cy="5249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2CBED030-F7B4-28CA-31C3-2CD2956DDDA8}"/>
              </a:ext>
            </a:extLst>
          </p:cNvPr>
          <p:cNvSpPr txBox="1">
            <a:spLocks/>
          </p:cNvSpPr>
          <p:nvPr userDrawn="1"/>
        </p:nvSpPr>
        <p:spPr>
          <a:xfrm>
            <a:off x="452501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BB6ACFB-9E4D-3478-484F-716656B75822}"/>
              </a:ext>
            </a:extLst>
          </p:cNvPr>
          <p:cNvSpPr/>
          <p:nvPr userDrawn="1"/>
        </p:nvSpPr>
        <p:spPr>
          <a:xfrm>
            <a:off x="7009713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older 2">
            <a:extLst>
              <a:ext uri="{FF2B5EF4-FFF2-40B4-BE49-F238E27FC236}">
                <a16:creationId xmlns:a16="http://schemas.microsoft.com/office/drawing/2014/main" id="{A2DA7B1B-D86C-BC1B-A6E1-FC9122A3738B}"/>
              </a:ext>
            </a:extLst>
          </p:cNvPr>
          <p:cNvSpPr txBox="1">
            <a:spLocks/>
          </p:cNvSpPr>
          <p:nvPr userDrawn="1"/>
        </p:nvSpPr>
        <p:spPr>
          <a:xfrm>
            <a:off x="7149132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4DAEBB-4E45-89A7-3B2A-98582195C31C}"/>
              </a:ext>
            </a:extLst>
          </p:cNvPr>
          <p:cNvSpPr/>
          <p:nvPr userDrawn="1"/>
        </p:nvSpPr>
        <p:spPr>
          <a:xfrm>
            <a:off x="9620710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older 2">
            <a:extLst>
              <a:ext uri="{FF2B5EF4-FFF2-40B4-BE49-F238E27FC236}">
                <a16:creationId xmlns:a16="http://schemas.microsoft.com/office/drawing/2014/main" id="{C3295753-C306-4202-1053-26141F863A73}"/>
              </a:ext>
            </a:extLst>
          </p:cNvPr>
          <p:cNvSpPr txBox="1">
            <a:spLocks/>
          </p:cNvSpPr>
          <p:nvPr userDrawn="1"/>
        </p:nvSpPr>
        <p:spPr>
          <a:xfrm>
            <a:off x="976012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AA46EBC4-BECE-2D6E-6504-21164B11B0C8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Nom de la présentation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05459B9B-057F-0BD4-7726-82327A1E718C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857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4414CD-94DD-E818-556A-E81AA7D25AFF}"/>
              </a:ext>
            </a:extLst>
          </p:cNvPr>
          <p:cNvSpPr/>
          <p:nvPr userDrawn="1"/>
        </p:nvSpPr>
        <p:spPr>
          <a:xfrm>
            <a:off x="0" y="5791200"/>
            <a:ext cx="1280160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Logo, icon&#10;&#10;Description automatically generated">
            <a:extLst>
              <a:ext uri="{FF2B5EF4-FFF2-40B4-BE49-F238E27FC236}">
                <a16:creationId xmlns:a16="http://schemas.microsoft.com/office/drawing/2014/main" id="{57E4AE90-94CB-4E17-D9D8-E182007FB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" b="23724"/>
          <a:stretch/>
        </p:blipFill>
        <p:spPr>
          <a:xfrm>
            <a:off x="8133778" y="1810182"/>
            <a:ext cx="449550" cy="509588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9EAE2DD8-3E28-4BA9-1342-8F4B42A751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 b="25187"/>
          <a:stretch/>
        </p:blipFill>
        <p:spPr>
          <a:xfrm>
            <a:off x="4537739" y="1789943"/>
            <a:ext cx="449550" cy="529827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medium confidence">
            <a:extLst>
              <a:ext uri="{FF2B5EF4-FFF2-40B4-BE49-F238E27FC236}">
                <a16:creationId xmlns:a16="http://schemas.microsoft.com/office/drawing/2014/main" id="{8A9D9E5B-B177-18C6-7865-0C8E4F04B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" b="26195"/>
          <a:stretch/>
        </p:blipFill>
        <p:spPr>
          <a:xfrm>
            <a:off x="1071864" y="1752600"/>
            <a:ext cx="379620" cy="617524"/>
          </a:xfrm>
          <a:prstGeom prst="rect">
            <a:avLst/>
          </a:prstGeom>
        </p:spPr>
      </p:pic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539166"/>
            <a:ext cx="9233724" cy="10525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3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1599" y="1829533"/>
            <a:ext cx="2667000" cy="617524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17887EB-CFB2-CC32-252B-792A08E90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701194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4A9D99C-64D2-4BF2-EE79-020E0414B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1630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F36119C-E371-E144-8FE0-6EB09944BA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41630" y="2701194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CAE4F9D-18A9-1407-A5F6-DD7747C3FB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58553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413E894-8AD3-DAA8-2636-29CF4ADFF6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8553" y="2701194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24" name="Date Placeholder 1">
            <a:extLst>
              <a:ext uri="{FF2B5EF4-FFF2-40B4-BE49-F238E27FC236}">
                <a16:creationId xmlns:a16="http://schemas.microsoft.com/office/drawing/2014/main" id="{B5C42894-3171-57CF-FF92-C180CA2B048F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CA73733-2A7E-E920-51B7-CBF5B838606D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130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0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" y="0"/>
            <a:ext cx="4412673" cy="7772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</a:t>
            </a:r>
            <a:br>
              <a:rPr lang="en-US"/>
            </a:br>
            <a:r>
              <a:rPr lang="en-US"/>
              <a:t>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965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8242" y="661260"/>
            <a:ext cx="5902157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23" name="Date Placeholder 1">
            <a:extLst>
              <a:ext uri="{FF2B5EF4-FFF2-40B4-BE49-F238E27FC236}">
                <a16:creationId xmlns:a16="http://schemas.microsoft.com/office/drawing/2014/main" id="{3FBD6C7F-2AA7-AD46-5080-A05EBA27E95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08939F68-B8AA-D339-BCEF-A4CB9C8896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3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8E222C84-5CC3-4B30-2674-39E13523FD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65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3FD7D2B5-1056-6F7D-0949-1287B08EC1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03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B827024F-CE95-FFF7-9724-60BA34F936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800600"/>
            <a:ext cx="713524" cy="7120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03189C-B1F3-9423-1E20-F189BC6656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074" y="2702788"/>
            <a:ext cx="712050" cy="712050"/>
          </a:xfrm>
          <a:prstGeom prst="rect">
            <a:avLst/>
          </a:prstGeom>
        </p:spPr>
      </p:pic>
      <p:pic>
        <p:nvPicPr>
          <p:cNvPr id="25" name="Picture 2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6399E72B-D08B-D829-48DC-0CD258DD08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4814455"/>
            <a:ext cx="712050" cy="7120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5A4AAB-DB1C-0957-6AEA-5AE7088F3F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2702788"/>
            <a:ext cx="712050" cy="712050"/>
          </a:xfrm>
          <a:prstGeom prst="rect">
            <a:avLst/>
          </a:prstGeom>
        </p:spPr>
      </p:pic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7497BA4E-F62A-BC29-0D93-22CEB2F8D064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18510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F05117-AEA7-BD89-D288-10AE39680FAC}"/>
              </a:ext>
            </a:extLst>
          </p:cNvPr>
          <p:cNvSpPr/>
          <p:nvPr userDrawn="1"/>
        </p:nvSpPr>
        <p:spPr>
          <a:xfrm>
            <a:off x="5943600" y="0"/>
            <a:ext cx="6858000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789751"/>
            <a:ext cx="4740965" cy="15788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0290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BBDC8961-A87B-13C5-9B9B-30AB1BEE543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C4C37F16-ED39-294E-A41D-A3A1A0AB35F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677400" y="7203864"/>
            <a:ext cx="288036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CA" smtClean="0"/>
              <a:pPr/>
              <a:t>‹n°›</a:t>
            </a:fld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63403C-CF4D-A2D6-A77D-2A66F07A7B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914400"/>
            <a:ext cx="780995" cy="780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A7886B-0922-20FF-7C54-E386D2549A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2951097"/>
            <a:ext cx="780995" cy="7809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C865E0-D281-F106-6670-F0C3270245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2857" y="5196609"/>
            <a:ext cx="780995" cy="780995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DC742BC-7BB1-5463-D9BD-706B4CEBED70}"/>
              </a:ext>
            </a:extLst>
          </p:cNvPr>
          <p:cNvSpPr txBox="1">
            <a:spLocks/>
          </p:cNvSpPr>
          <p:nvPr userDrawn="1"/>
        </p:nvSpPr>
        <p:spPr>
          <a:xfrm>
            <a:off x="7455454" y="972498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TITRE ICI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8F61CF5-0F27-5E3E-7A8F-30A3F1099F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55453" y="13716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5" name="Holder 2">
            <a:extLst>
              <a:ext uri="{FF2B5EF4-FFF2-40B4-BE49-F238E27FC236}">
                <a16:creationId xmlns:a16="http://schemas.microsoft.com/office/drawing/2014/main" id="{19B2D21A-E077-4F38-5347-A842CE91D285}"/>
              </a:ext>
            </a:extLst>
          </p:cNvPr>
          <p:cNvSpPr txBox="1">
            <a:spLocks/>
          </p:cNvSpPr>
          <p:nvPr userDrawn="1"/>
        </p:nvSpPr>
        <p:spPr>
          <a:xfrm>
            <a:off x="7455454" y="309053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TITRE ICI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A1ACBC0-8938-868C-F27F-849FA44589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55453" y="35052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7" name="Holder 2">
            <a:extLst>
              <a:ext uri="{FF2B5EF4-FFF2-40B4-BE49-F238E27FC236}">
                <a16:creationId xmlns:a16="http://schemas.microsoft.com/office/drawing/2014/main" id="{7159434B-9BC1-C844-B314-D07C31EF223E}"/>
              </a:ext>
            </a:extLst>
          </p:cNvPr>
          <p:cNvSpPr txBox="1">
            <a:spLocks/>
          </p:cNvSpPr>
          <p:nvPr userDrawn="1"/>
        </p:nvSpPr>
        <p:spPr>
          <a:xfrm>
            <a:off x="7455454" y="531012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TITRE ICI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15FDF0-A941-D0DB-292C-307EA52752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55453" y="57150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02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0D7F1FC-CA1C-4C55-08A4-1B57EA770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74720" y="9218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C80A634C-EF0A-1B7F-27B5-FF16D3EE52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4720" y="21410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EEDE1D3-3BDC-61DB-8CEA-2ACBB7D88D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4720" y="3401785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D7340DF-357E-BBDD-76E0-ACD627C27D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74720" y="4735176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9F97294-12DC-2E89-1C83-AC93214C28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720" y="6019800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D72A430E-414B-C35B-DCE1-D8AC123AB9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0601" y="1219200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r>
              <a:rPr lang="en-US"/>
              <a:t> le </a:t>
            </a: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3AB6E37F-D031-CAF8-E37F-FE2B9BC48F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0601" y="2427514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r>
              <a:rPr lang="en-US"/>
              <a:t> le </a:t>
            </a: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DFA70BE7-BB9B-BB1D-35B3-7BAB82E774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0600" y="3690257"/>
            <a:ext cx="2788919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r>
              <a:rPr lang="en-US"/>
              <a:t> le </a:t>
            </a: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9B12B28C-CB1A-1B52-A95F-E51C6A0335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0601" y="50291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r>
              <a:rPr lang="en-US"/>
              <a:t> le </a:t>
            </a: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02908C6-1114-00A6-B4A8-0482A69E3E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00601" y="63245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r>
              <a:rPr lang="en-US"/>
              <a:t> le </a:t>
            </a: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5" name="Picture Placeholder 6">
            <a:extLst>
              <a:ext uri="{FF2B5EF4-FFF2-40B4-BE49-F238E27FC236}">
                <a16:creationId xmlns:a16="http://schemas.microsoft.com/office/drawing/2014/main" id="{89EA3C42-DDB8-0F07-53A3-3E02E02A049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915400" y="17582"/>
            <a:ext cx="3890889" cy="77548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</a:t>
            </a:r>
            <a:br>
              <a:rPr lang="en-US"/>
            </a:br>
            <a:r>
              <a:rPr lang="en-US"/>
              <a:t>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pic>
        <p:nvPicPr>
          <p:cNvPr id="3" name="Picture 2" descr="A picture containing text, clipart, tableware, dishware&#10;&#10;Description automatically generated">
            <a:extLst>
              <a:ext uri="{FF2B5EF4-FFF2-40B4-BE49-F238E27FC236}">
                <a16:creationId xmlns:a16="http://schemas.microsoft.com/office/drawing/2014/main" id="{39FBE4D7-4857-B965-5938-3453A505C1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" r="2446" b="12819"/>
          <a:stretch/>
        </p:blipFill>
        <p:spPr>
          <a:xfrm rot="16200000">
            <a:off x="-2743201" y="2514600"/>
            <a:ext cx="7772404" cy="274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20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, chat or text message&#10;&#10;Description automatically generated">
            <a:extLst>
              <a:ext uri="{FF2B5EF4-FFF2-40B4-BE49-F238E27FC236}">
                <a16:creationId xmlns:a16="http://schemas.microsoft.com/office/drawing/2014/main" id="{3C248B90-9FCD-1779-EDC5-D52456B54C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9949"/>
            <a:ext cx="11125200" cy="3552501"/>
          </a:xfrm>
          <a:prstGeom prst="rect">
            <a:avLst/>
          </a:prstGeom>
        </p:spPr>
      </p:pic>
      <p:sp>
        <p:nvSpPr>
          <p:cNvPr id="8" name="Holder 2">
            <a:extLst>
              <a:ext uri="{FF2B5EF4-FFF2-40B4-BE49-F238E27FC236}">
                <a16:creationId xmlns:a16="http://schemas.microsoft.com/office/drawing/2014/main" id="{58374CA3-C2A6-49AC-8918-F2DD1F3E79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464200"/>
            <a:ext cx="9233724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0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993EF01-250D-9941-B762-9ADCE82BC5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730FE5D-B72F-96F8-5C1F-9240FBE5BC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825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F000039-4B7B-564A-9C37-C6DC9872D1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378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C37B8B-A786-4D4A-11E2-0338151D4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283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4E54FD-4FCF-91C6-F309-A1F666BA6F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843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B88AB4A-7EB7-09F3-0040-BB283C628A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748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B60C0537-771A-D95A-BAD6-6DF6E7850F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2876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E69426FC-3C04-17DB-7C90-D6CD5100E1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4781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8135BD4C-719F-4618-4993-068E685F0E91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F794FE72-097E-7BA7-09F7-17BD44895AC9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8526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Layout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8C811D-B88E-CEF6-B1DB-4EBE566A7D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024" y="-1"/>
            <a:ext cx="1366576" cy="77724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2D3321-1B03-C861-02B1-A661042EFDC1}"/>
              </a:ext>
            </a:extLst>
          </p:cNvPr>
          <p:cNvSpPr/>
          <p:nvPr userDrawn="1"/>
        </p:nvSpPr>
        <p:spPr>
          <a:xfrm>
            <a:off x="11277600" y="-1"/>
            <a:ext cx="157424" cy="777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7B1D8B43-C07A-C15E-988E-D48607612B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00735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Ajoutez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photo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99204369-2E88-2F6C-861F-DBEC4B0C593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28018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Ajoutez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photo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9EABF7A8-0E2A-6927-12CB-56DE5BE327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39687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Ajoutez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photo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1A456754-8EC8-1E27-55E8-033106757E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6577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nom </a:t>
            </a:r>
            <a:r>
              <a:rPr lang="en-US" err="1"/>
              <a:t>ici</a:t>
            </a:r>
            <a:br>
              <a:rPr lang="en-US"/>
            </a:br>
            <a:endParaRPr lang="en-US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AFA22F-BA31-BADE-C3B9-0DEA918ECB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66577" y="4868916"/>
            <a:ext cx="2104466" cy="998483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Ton </a:t>
            </a:r>
            <a:r>
              <a:rPr lang="en-US" err="1"/>
              <a:t>titre</a:t>
            </a:r>
            <a:br>
              <a:rPr lang="en-US"/>
            </a:br>
            <a:r>
              <a:rPr lang="en-US"/>
              <a:t>Ton </a:t>
            </a:r>
            <a:r>
              <a:rPr lang="en-US" err="1"/>
              <a:t>courriel</a:t>
            </a:r>
            <a:br>
              <a:rPr lang="en-US"/>
            </a:br>
            <a:r>
              <a:rPr lang="en-US" err="1"/>
              <a:t>Numéro</a:t>
            </a:r>
            <a:r>
              <a:rPr lang="en-US"/>
              <a:t> de </a:t>
            </a:r>
            <a:r>
              <a:rPr lang="en-US" err="1"/>
              <a:t>téléphone</a:t>
            </a: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5AB25AF-E7E4-254F-E314-7ED9CAF1E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25391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nom </a:t>
            </a:r>
            <a:r>
              <a:rPr lang="en-US" err="1"/>
              <a:t>ici</a:t>
            </a:r>
            <a:br>
              <a:rPr lang="en-US"/>
            </a:b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05342E4-092B-A106-53FC-BDCA838F8E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25391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Ton </a:t>
            </a:r>
            <a:r>
              <a:rPr lang="en-US" err="1"/>
              <a:t>titre</a:t>
            </a:r>
            <a:br>
              <a:rPr lang="en-US"/>
            </a:br>
            <a:r>
              <a:rPr lang="en-US"/>
              <a:t>Ton </a:t>
            </a:r>
            <a:r>
              <a:rPr lang="en-US" err="1"/>
              <a:t>courriel</a:t>
            </a:r>
            <a:br>
              <a:rPr lang="en-US"/>
            </a:br>
            <a:r>
              <a:rPr lang="en-US" err="1"/>
              <a:t>Numéro</a:t>
            </a:r>
            <a:r>
              <a:rPr lang="en-US"/>
              <a:t> de </a:t>
            </a:r>
            <a:r>
              <a:rPr lang="en-US" err="1"/>
              <a:t>téléphone</a:t>
            </a:r>
            <a:endParaRPr 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496AD5E5-E123-AFFD-BFD3-7CDBE1A1FA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6550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nom </a:t>
            </a:r>
            <a:r>
              <a:rPr lang="en-US" err="1"/>
              <a:t>ici</a:t>
            </a:r>
            <a:br>
              <a:rPr lang="en-US"/>
            </a:b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9169583-81FB-3664-5319-975F18BF6B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6550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Ton </a:t>
            </a:r>
            <a:r>
              <a:rPr lang="en-US" err="1"/>
              <a:t>titre</a:t>
            </a:r>
            <a:br>
              <a:rPr lang="en-US"/>
            </a:br>
            <a:r>
              <a:rPr lang="en-US"/>
              <a:t>Ton </a:t>
            </a:r>
            <a:r>
              <a:rPr lang="en-US" err="1"/>
              <a:t>courriel</a:t>
            </a:r>
            <a:br>
              <a:rPr lang="en-US"/>
            </a:br>
            <a:r>
              <a:rPr lang="en-US" err="1"/>
              <a:t>Numéro</a:t>
            </a:r>
            <a:r>
              <a:rPr lang="en-US"/>
              <a:t> de </a:t>
            </a:r>
            <a:r>
              <a:rPr lang="en-US" err="1"/>
              <a:t>téléphone</a:t>
            </a:r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BD7951C-B7D7-ADC1-2CF7-5FA42BCE5C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39200" y="383628"/>
            <a:ext cx="1905000" cy="1905000"/>
          </a:xfrm>
          <a:prstGeom prst="rect">
            <a:avLst/>
          </a:prstGeom>
        </p:spPr>
      </p:pic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BFEC7872-05F1-F2A4-3864-DBB212182C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3400" y="6907924"/>
            <a:ext cx="2242590" cy="30480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tenniscanada.com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52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738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03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376809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Infographics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5EEE5B-E54A-0E46-8E37-2D20EA730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1326" y="1675369"/>
            <a:ext cx="3035300" cy="30353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34235A9-97BE-CEC5-031A-E18CE53CF308}"/>
              </a:ext>
            </a:extLst>
          </p:cNvPr>
          <p:cNvSpPr/>
          <p:nvPr userDrawn="1"/>
        </p:nvSpPr>
        <p:spPr>
          <a:xfrm>
            <a:off x="1327879" y="5084836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AC73E27-C979-9362-B6C9-2D2129A1D738}"/>
              </a:ext>
            </a:extLst>
          </p:cNvPr>
          <p:cNvSpPr/>
          <p:nvPr userDrawn="1"/>
        </p:nvSpPr>
        <p:spPr>
          <a:xfrm>
            <a:off x="1327879" y="5706928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3DD6F67-090F-82CE-F65A-6A88D1FF9083}"/>
              </a:ext>
            </a:extLst>
          </p:cNvPr>
          <p:cNvSpPr/>
          <p:nvPr userDrawn="1"/>
        </p:nvSpPr>
        <p:spPr>
          <a:xfrm>
            <a:off x="3276600" y="5084836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1F210A0-7E07-20FC-656D-0C7C0064E045}"/>
              </a:ext>
            </a:extLst>
          </p:cNvPr>
          <p:cNvSpPr/>
          <p:nvPr userDrawn="1"/>
        </p:nvSpPr>
        <p:spPr>
          <a:xfrm>
            <a:off x="3276600" y="5706928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E02BFA8-DF59-8E27-F791-E1282AFE8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5193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70C5632-571A-53CF-9752-5E63120455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15193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483EFA9-8081-6AF9-1BFD-B7BF222CB6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66472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7B9CC7ED-49E2-534E-A096-B9ECC3B41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66472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6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D94519D5-082B-85E2-8DDC-25BB729E6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97" y="1653964"/>
            <a:ext cx="1798775" cy="1823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D76D98-3325-B1EE-16D2-D24E1F1B27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2880" y="1653964"/>
            <a:ext cx="1798773" cy="18235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F11AD9-A822-A2B8-4633-EDCAA22ABD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6253" y="1675369"/>
            <a:ext cx="1798773" cy="1823481"/>
          </a:xfrm>
          <a:prstGeom prst="rect">
            <a:avLst/>
          </a:prstGeom>
        </p:spPr>
      </p:pic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9476471C-84D8-5E17-1865-F94CD4E03C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46284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81D65882-2A78-D357-0967-24862A5C1F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53098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E7CD46F-A97D-03EF-DC57-01C0EA4FEA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64035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75%</a:t>
            </a:r>
          </a:p>
        </p:txBody>
      </p: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A2467F9A-48B0-A792-8884-630F359F281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55" y="4294887"/>
            <a:ext cx="447214" cy="789949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96484CFC-DE2F-5AE2-CD24-BA5DC4CD47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89" y="4294887"/>
            <a:ext cx="447214" cy="789949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87D337DA-FC91-8CE3-987F-B5086308A8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023" y="4294887"/>
            <a:ext cx="447214" cy="789949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E8E12066-563E-761A-C948-090800170A0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93" y="4294887"/>
            <a:ext cx="447214" cy="789949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1697621C-10E7-99FD-A536-17686E41458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63" y="4294887"/>
            <a:ext cx="447214" cy="789949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70AC8275-EDEB-F412-8FCF-2D929FD030F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533" y="4294887"/>
            <a:ext cx="447214" cy="789949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68323A48-AC23-4930-9742-972B619062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703" y="4294887"/>
            <a:ext cx="447214" cy="7899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3C765DE-C30F-FAD6-2B66-8E16AC0F98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194" y="5338192"/>
            <a:ext cx="447214" cy="78994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1BC6CD-B3F1-02D7-BF27-6CECA80F5E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710" y="5338192"/>
            <a:ext cx="447214" cy="7899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4D51611-ACE0-C688-C425-C9B61360988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75" y="5338192"/>
            <a:ext cx="447214" cy="78994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5D448C2-F419-A8F5-052B-873714F04AA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427" y="5338192"/>
            <a:ext cx="447214" cy="78994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11A490-2CFE-668E-8065-470E0598BD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879" y="5338192"/>
            <a:ext cx="447214" cy="789949"/>
          </a:xfrm>
          <a:prstGeom prst="rect">
            <a:avLst/>
          </a:prstGeom>
        </p:spPr>
      </p:pic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1308D384-8CE9-1C5D-4FB4-C9EB7EF255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36163" y="4495800"/>
            <a:ext cx="1742635" cy="672433"/>
          </a:xfrm>
        </p:spPr>
        <p:txBody>
          <a:bodyPr>
            <a:noAutofit/>
          </a:bodyPr>
          <a:lstStyle>
            <a:lvl1pPr marL="0" indent="0" algn="l">
              <a:buNone/>
              <a:defRPr sz="50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70%</a:t>
            </a:r>
          </a:p>
        </p:txBody>
      </p:sp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C069CB7A-B027-1AAB-20A4-A5DD791D14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827" y="4294887"/>
            <a:ext cx="447214" cy="789949"/>
          </a:xfrm>
          <a:prstGeom prst="rect">
            <a:avLst/>
          </a:prstGeom>
        </p:spPr>
      </p:pic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C1308C96-7075-4C88-5F8B-618F82CCD18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89970" y="5598434"/>
            <a:ext cx="1274066" cy="520002"/>
          </a:xfrm>
        </p:spPr>
        <p:txBody>
          <a:bodyPr>
            <a:noAutofit/>
          </a:bodyPr>
          <a:lstStyle>
            <a:lvl1pPr marL="0" indent="0" algn="l">
              <a:buNone/>
              <a:defRPr sz="40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1571295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2">
    <p:bg>
      <p:bgPr>
        <a:solidFill>
          <a:schemeClr val="accent4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2">
            <a:extLst>
              <a:ext uri="{FF2B5EF4-FFF2-40B4-BE49-F238E27FC236}">
                <a16:creationId xmlns:a16="http://schemas.microsoft.com/office/drawing/2014/main" id="{F22F821A-EC57-A88C-0D7F-EA2BC6B4E6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4731198"/>
            <a:ext cx="3733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TITLE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F80F9AE-CD59-E7BA-2E3D-3F8FADAFC0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7953" y="5486400"/>
            <a:ext cx="5426075" cy="128416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77CD8E9-2F6B-B98D-1E1B-1659606CC8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10800" y="1803400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AC02525-6967-778F-C45F-47C554BE1E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10800" y="277266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1EEEF65-83A7-D640-B4A3-1CD4138CE97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10800" y="376021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34D9581-F803-7C51-A4D3-50FADA928F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10800" y="473862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53EF1E8A-9D01-A7FF-DD08-C3C3F4DD92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10800" y="572617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E23FB9-FF6B-4EEC-E1BA-A32FBBBA9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51530" y="475704"/>
            <a:ext cx="6098540" cy="554412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839BAFD-BC22-3342-9BC8-F2AE33907906}"/>
              </a:ext>
            </a:extLst>
          </p:cNvPr>
          <p:cNvSpPr/>
          <p:nvPr userDrawn="1"/>
        </p:nvSpPr>
        <p:spPr>
          <a:xfrm>
            <a:off x="9857510" y="180340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586B00-01E4-A543-E70E-ADE8888014FC}"/>
              </a:ext>
            </a:extLst>
          </p:cNvPr>
          <p:cNvSpPr/>
          <p:nvPr userDrawn="1"/>
        </p:nvSpPr>
        <p:spPr>
          <a:xfrm>
            <a:off x="9857510" y="2768092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658ECE7-9C8F-832B-B425-2E3602702ADD}"/>
              </a:ext>
            </a:extLst>
          </p:cNvPr>
          <p:cNvSpPr/>
          <p:nvPr userDrawn="1"/>
        </p:nvSpPr>
        <p:spPr>
          <a:xfrm>
            <a:off x="9857510" y="376021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A9DBC4-DC10-E8D2-C053-0E2F38E3801E}"/>
              </a:ext>
            </a:extLst>
          </p:cNvPr>
          <p:cNvSpPr/>
          <p:nvPr userDrawn="1"/>
        </p:nvSpPr>
        <p:spPr>
          <a:xfrm>
            <a:off x="9857510" y="474319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0C4303-D3CD-C235-7A79-0E3BA08142B2}"/>
              </a:ext>
            </a:extLst>
          </p:cNvPr>
          <p:cNvSpPr/>
          <p:nvPr userDrawn="1"/>
        </p:nvSpPr>
        <p:spPr>
          <a:xfrm>
            <a:off x="9857510" y="573532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764938-7DE7-268F-6286-EB2B092B053F}"/>
              </a:ext>
            </a:extLst>
          </p:cNvPr>
          <p:cNvSpPr/>
          <p:nvPr userDrawn="1"/>
        </p:nvSpPr>
        <p:spPr>
          <a:xfrm>
            <a:off x="8318995" y="4074885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E0B0A55-AF6A-3240-E76F-7DD3CC0C33CD}"/>
              </a:ext>
            </a:extLst>
          </p:cNvPr>
          <p:cNvSpPr/>
          <p:nvPr userDrawn="1"/>
        </p:nvSpPr>
        <p:spPr>
          <a:xfrm>
            <a:off x="7157853" y="5305988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55DFF14-9F20-112A-13E4-752ABBAD1F79}"/>
              </a:ext>
            </a:extLst>
          </p:cNvPr>
          <p:cNvSpPr/>
          <p:nvPr userDrawn="1"/>
        </p:nvSpPr>
        <p:spPr>
          <a:xfrm>
            <a:off x="3543796" y="392713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04138D-6BA6-DC78-6F14-383623479ABD}"/>
              </a:ext>
            </a:extLst>
          </p:cNvPr>
          <p:cNvSpPr/>
          <p:nvPr userDrawn="1"/>
        </p:nvSpPr>
        <p:spPr>
          <a:xfrm>
            <a:off x="5169396" y="417648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20E8C55-D23A-FC74-ACA0-2C47AEC6FFCA}"/>
              </a:ext>
            </a:extLst>
          </p:cNvPr>
          <p:cNvSpPr/>
          <p:nvPr userDrawn="1"/>
        </p:nvSpPr>
        <p:spPr>
          <a:xfrm>
            <a:off x="3543796" y="2456543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002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8084986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err="1"/>
              <a:t>Icônes</a:t>
            </a:r>
            <a:r>
              <a:rPr lang="en-US"/>
              <a:t> - 1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5486400"/>
            <a:ext cx="1117600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004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err="1"/>
              <a:t>Icônes</a:t>
            </a:r>
            <a:r>
              <a:rPr lang="en-US"/>
              <a:t> - 2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88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err="1"/>
              <a:t>Icônes</a:t>
            </a:r>
            <a:r>
              <a:rPr lang="en-US"/>
              <a:t> - 3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B75CE-48EF-6492-72BF-15E11B32FB35}"/>
              </a:ext>
            </a:extLst>
          </p:cNvPr>
          <p:cNvSpPr txBox="1"/>
          <p:nvPr userDrawn="1"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Please use these icons </a:t>
            </a:r>
            <a:r>
              <a:rPr lang="en-US" sz="1400" b="1">
                <a:solidFill>
                  <a:schemeClr val="accent3"/>
                </a:solidFill>
              </a:rPr>
              <a:t>only</a:t>
            </a:r>
            <a:r>
              <a:rPr lang="en-US" sz="1400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CAA05E-46D5-35BF-34FE-70DA12F3820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489753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5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6">
            <a:extLst>
              <a:ext uri="{FF2B5EF4-FFF2-40B4-BE49-F238E27FC236}">
                <a16:creationId xmlns:a16="http://schemas.microsoft.com/office/drawing/2014/main" id="{0EDCA8B2-B25F-6177-C6D2-B09BB40EE6A5}"/>
              </a:ext>
            </a:extLst>
          </p:cNvPr>
          <p:cNvSpPr/>
          <p:nvPr userDrawn="1"/>
        </p:nvSpPr>
        <p:spPr>
          <a:xfrm>
            <a:off x="11060176" y="0"/>
            <a:ext cx="1741805" cy="7772400"/>
          </a:xfrm>
          <a:custGeom>
            <a:avLst/>
            <a:gdLst/>
            <a:ahLst/>
            <a:cxnLst/>
            <a:rect l="l" t="t" r="r" b="b"/>
            <a:pathLst>
              <a:path w="1741804" h="7772400">
                <a:moveTo>
                  <a:pt x="1741424" y="0"/>
                </a:moveTo>
                <a:lnTo>
                  <a:pt x="0" y="0"/>
                </a:lnTo>
                <a:lnTo>
                  <a:pt x="0" y="7772400"/>
                </a:lnTo>
                <a:lnTo>
                  <a:pt x="1741424" y="7772400"/>
                </a:lnTo>
                <a:lnTo>
                  <a:pt x="1741424" y="0"/>
                </a:lnTo>
                <a:close/>
              </a:path>
            </a:pathLst>
          </a:custGeom>
          <a:solidFill>
            <a:srgbClr val="057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59AF8F-39D3-3FA4-B4D6-C4CC61E94F16}"/>
              </a:ext>
            </a:extLst>
          </p:cNvPr>
          <p:cNvSpPr/>
          <p:nvPr userDrawn="1"/>
        </p:nvSpPr>
        <p:spPr>
          <a:xfrm>
            <a:off x="10896600" y="0"/>
            <a:ext cx="163576" cy="777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15D890-13D0-3E60-9943-83B482DD655A}"/>
              </a:ext>
            </a:extLst>
          </p:cNvPr>
          <p:cNvSpPr/>
          <p:nvPr userDrawn="1"/>
        </p:nvSpPr>
        <p:spPr>
          <a:xfrm rot="5400000">
            <a:off x="10698126" y="7040527"/>
            <a:ext cx="163576" cy="56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AF0AAD6-81A4-4827-FE7C-D24EC2CFD4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122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120C3A7-601A-C79A-BBB0-CDB3A5FC77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4945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57DEC1A-1CDE-DDD1-0D67-090F2B7658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357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EB9D1D2-6133-516A-1426-96C0E268A3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42011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F2F6997-5A99-F246-F8E1-97C97B264E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7515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DFB380-E8AE-045C-64AD-6646DA7AC3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134" y="3853752"/>
            <a:ext cx="153504" cy="1535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32DE3-9F28-90D9-DD3F-828004B56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67116" y="3853752"/>
            <a:ext cx="153504" cy="1535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95C70DD-E752-B741-A8E9-76537BBC0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27298" y="3853752"/>
            <a:ext cx="153504" cy="1535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A52F53-2479-F4BF-5830-392D2A6B5D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8939" y="3853752"/>
            <a:ext cx="153504" cy="1535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14894F-7547-A3FF-D32A-3F4B8DCBC0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0506" y="3853752"/>
            <a:ext cx="153504" cy="153504"/>
          </a:xfrm>
          <a:prstGeom prst="rect">
            <a:avLst/>
          </a:prstGeom>
        </p:spPr>
      </p:pic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9E230760-E485-63D3-CC74-122809BF9F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712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br>
              <a:rPr lang="en-US"/>
            </a:b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9D52E5F6-D9BA-99FD-EB00-A69837CE5D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48200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br>
              <a:rPr lang="en-US"/>
            </a:b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7D907768-FEBD-58B0-1E52-ADFC681E29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875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br>
              <a:rPr lang="en-US"/>
            </a:b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090F34A2-5D08-D237-6890-1A6A097746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44339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br>
              <a:rPr lang="en-US"/>
            </a:b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F2B281F6-A1D4-BAA0-0FB3-5D61C26FF7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46634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err="1"/>
              <a:t>Insérez</a:t>
            </a:r>
            <a:br>
              <a:rPr lang="en-US"/>
            </a:br>
            <a:r>
              <a:rPr lang="en-US" err="1"/>
              <a:t>texte</a:t>
            </a:r>
            <a:r>
              <a:rPr lang="en-US"/>
              <a:t> </a:t>
            </a:r>
            <a:r>
              <a:rPr lang="en-US" err="1"/>
              <a:t>ici</a:t>
            </a:r>
            <a:endParaRPr lang="en-US"/>
          </a:p>
        </p:txBody>
      </p:sp>
      <p:pic>
        <p:nvPicPr>
          <p:cNvPr id="3" name="Picture 2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3668B75D-47C8-4470-6E56-10EFB41038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35" y="1001543"/>
            <a:ext cx="3523043" cy="136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E2D3DA-1551-4C0B-9988-942486AB7C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9935718-2485-C802-D22D-DC4C1804CA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01.</a:t>
            </a:r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</p:spTree>
    <p:extLst>
      <p:ext uri="{BB962C8B-B14F-4D97-AF65-F5344CB8AC3E}">
        <p14:creationId xmlns:p14="http://schemas.microsoft.com/office/powerpoint/2010/main" val="30407292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032">
          <p15:clr>
            <a:srgbClr val="FBAE40"/>
          </p15:clr>
        </p15:guide>
        <p15:guide id="3" pos="4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A0D0DF-A027-BCF7-8277-F4A64740DF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A00746E-964A-988E-0077-B5B6BD2E6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02.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50493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6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01B629-D8DC-83D7-68BF-06A16A2F5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03.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8435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04.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03EDCD-7B54-C2A1-3B91-9B8F8D422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590253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03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5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5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05.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A369FD-8F8A-869F-6DC9-1DCCB79920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70652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402096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032">
          <p15:clr>
            <a:srgbClr val="FBAE40"/>
          </p15:clr>
        </p15:guide>
        <p15:guide id="3" pos="38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582002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CLIQUEZ ICI POUR AJOUTER VOTRE TITRE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r>
              <a:rPr lang="en-US" err="1"/>
              <a:t>Cliquez</a:t>
            </a:r>
            <a:r>
              <a:rPr lang="en-US"/>
              <a:t> </a:t>
            </a:r>
            <a:r>
              <a:rPr lang="en-US" err="1"/>
              <a:t>ici</a:t>
            </a:r>
            <a:r>
              <a:rPr lang="en-US"/>
              <a:t> pour </a:t>
            </a:r>
            <a:r>
              <a:rPr lang="en-US" err="1"/>
              <a:t>insérer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texte</a:t>
            </a:r>
            <a:endParaRPr lang="en-US"/>
          </a:p>
        </p:txBody>
      </p:sp>
      <p:grpSp>
        <p:nvGrpSpPr>
          <p:cNvPr id="9" name="object 5">
            <a:extLst>
              <a:ext uri="{FF2B5EF4-FFF2-40B4-BE49-F238E27FC236}">
                <a16:creationId xmlns:a16="http://schemas.microsoft.com/office/drawing/2014/main" id="{CD698982-07B1-9E3F-C53D-66266C43323B}"/>
              </a:ext>
            </a:extLst>
          </p:cNvPr>
          <p:cNvGrpSpPr/>
          <p:nvPr userDrawn="1"/>
        </p:nvGrpSpPr>
        <p:grpSpPr>
          <a:xfrm>
            <a:off x="9198864" y="4320540"/>
            <a:ext cx="3602990" cy="3451860"/>
            <a:chOff x="9198864" y="4320540"/>
            <a:chExt cx="3602990" cy="3451860"/>
          </a:xfrm>
        </p:grpSpPr>
        <p:sp>
          <p:nvSpPr>
            <p:cNvPr id="10" name="object 6">
              <a:extLst>
                <a:ext uri="{FF2B5EF4-FFF2-40B4-BE49-F238E27FC236}">
                  <a16:creationId xmlns:a16="http://schemas.microsoft.com/office/drawing/2014/main" id="{4C0ADF71-6628-88AB-7A8F-BB5E5A4E3090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1E6302E4-B778-6E59-3647-680070B691DC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F3B6519-9761-858A-6D56-0BE351E12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98610" y="1"/>
            <a:ext cx="3602990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err="1"/>
              <a:t>Cliquez</a:t>
            </a:r>
            <a:r>
              <a:rPr lang="en-US"/>
              <a:t> sur </a:t>
            </a:r>
            <a:r>
              <a:rPr lang="en-US" err="1"/>
              <a:t>l'icône</a:t>
            </a:r>
            <a:r>
              <a:rPr lang="en-US"/>
              <a:t> ci-dessous pour </a:t>
            </a:r>
            <a:r>
              <a:rPr lang="en-US" err="1"/>
              <a:t>ajouter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image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725" y="5936974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Ajoutez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phrase </a:t>
            </a:r>
            <a:r>
              <a:rPr lang="en-US" err="1"/>
              <a:t>ici</a:t>
            </a:r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BDC5D952-786E-B96C-8F7E-0BBD116096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Nom de la présentation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9656F0C6-3D0A-31AA-AA27-FEF61B6ECF9F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27133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3459B2-026C-983D-874C-9B74BBCF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13809"/>
            <a:ext cx="1104138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6AF6B-50EA-C0B0-E2D7-C08B2C1A1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0110" y="2069042"/>
            <a:ext cx="1104138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1AD3D-3A7B-41A7-433A-1AA96979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11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C8116-B73F-EAC9-1EB1-F8152FE00E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40530" y="7203864"/>
            <a:ext cx="43205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11D15-D062-AC4B-E5B7-4EB337C72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113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5922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  <p:sldLayoutId id="2147483778" r:id="rId21"/>
    <p:sldLayoutId id="2147483779" r:id="rId22"/>
    <p:sldLayoutId id="2147483780" r:id="rId23"/>
    <p:sldLayoutId id="2147483781" r:id="rId24"/>
    <p:sldLayoutId id="2147483782" r:id="rId25"/>
    <p:sldLayoutId id="2147483783" r:id="rId26"/>
    <p:sldLayoutId id="2147483784" r:id="rId27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13" Type="http://schemas.openxmlformats.org/officeDocument/2006/relationships/image" Target="../media/image116.jpeg"/><Relationship Id="rId18" Type="http://schemas.openxmlformats.org/officeDocument/2006/relationships/image" Target="../media/image121.jpeg"/><Relationship Id="rId3" Type="http://schemas.openxmlformats.org/officeDocument/2006/relationships/image" Target="../media/image106.jpeg"/><Relationship Id="rId21" Type="http://schemas.openxmlformats.org/officeDocument/2006/relationships/image" Target="../media/image124.jpeg"/><Relationship Id="rId7" Type="http://schemas.openxmlformats.org/officeDocument/2006/relationships/image" Target="../media/image110.jpeg"/><Relationship Id="rId12" Type="http://schemas.openxmlformats.org/officeDocument/2006/relationships/image" Target="../media/image115.jpeg"/><Relationship Id="rId17" Type="http://schemas.openxmlformats.org/officeDocument/2006/relationships/image" Target="../media/image120.jpeg"/><Relationship Id="rId2" Type="http://schemas.openxmlformats.org/officeDocument/2006/relationships/image" Target="../media/image105.jpeg"/><Relationship Id="rId16" Type="http://schemas.openxmlformats.org/officeDocument/2006/relationships/image" Target="../media/image119.jpeg"/><Relationship Id="rId20" Type="http://schemas.openxmlformats.org/officeDocument/2006/relationships/image" Target="../media/image123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9.jpeg"/><Relationship Id="rId11" Type="http://schemas.openxmlformats.org/officeDocument/2006/relationships/image" Target="../media/image114.jpeg"/><Relationship Id="rId5" Type="http://schemas.openxmlformats.org/officeDocument/2006/relationships/image" Target="../media/image108.jpeg"/><Relationship Id="rId15" Type="http://schemas.openxmlformats.org/officeDocument/2006/relationships/image" Target="../media/image118.jpeg"/><Relationship Id="rId10" Type="http://schemas.openxmlformats.org/officeDocument/2006/relationships/image" Target="../media/image113.jpeg"/><Relationship Id="rId19" Type="http://schemas.openxmlformats.org/officeDocument/2006/relationships/image" Target="../media/image122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Relationship Id="rId14" Type="http://schemas.openxmlformats.org/officeDocument/2006/relationships/image" Target="../media/image11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12" Type="http://schemas.openxmlformats.org/officeDocument/2006/relationships/image" Target="../media/image1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8.jpeg"/><Relationship Id="rId11" Type="http://schemas.openxmlformats.org/officeDocument/2006/relationships/image" Target="../media/image133.jpeg"/><Relationship Id="rId5" Type="http://schemas.openxmlformats.org/officeDocument/2006/relationships/image" Target="../media/image127.jpeg"/><Relationship Id="rId10" Type="http://schemas.openxmlformats.org/officeDocument/2006/relationships/image" Target="../media/image132.jpeg"/><Relationship Id="rId4" Type="http://schemas.openxmlformats.org/officeDocument/2006/relationships/image" Target="../media/image126.jpeg"/><Relationship Id="rId9" Type="http://schemas.openxmlformats.org/officeDocument/2006/relationships/image" Target="../media/image1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3" Type="http://schemas.openxmlformats.org/officeDocument/2006/relationships/image" Target="../media/image65.png"/><Relationship Id="rId21" Type="http://schemas.openxmlformats.org/officeDocument/2006/relationships/image" Target="../media/image83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64.pn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" Type="http://schemas.openxmlformats.org/officeDocument/2006/relationships/image" Target="../media/image84.png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3EE17-0249-2828-D58B-41A5720C88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D40E0-E8E5-AC1E-0E6A-B1F1D39E5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35B50A1-A5FD-8BAF-17FA-0E3E6B2B9A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01720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70F64-ED93-87A0-6A20-A6E0358BAD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AFC405-885F-3574-0BDD-D184AED267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019029-58AC-2816-3F3A-86E97A5A8A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9BD0E4-531E-95E6-29A7-911D36FD1B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85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B43B0-C54C-49C2-FCE3-1114932E7B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4F13F-CBCC-763F-560E-85BA5F51AF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307AC3-55CC-926B-3707-57BE9EB40D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7AEE5B-E59D-B9B8-20B4-593B6AB2DA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6E518C-F708-D512-4923-B8CB03A49E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27DF45-C34E-3E2B-7CAC-541DAF63A7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9BAC80-B6CC-AAC6-70C1-2FCF959371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6CD1D-AED8-C1C7-D077-5395B2ABB5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D4E76D9-CA16-E724-E3FD-43BF0E2CAB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53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D8F4E6-AAFD-889F-2AE1-072A8F4405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A7A99D-A3FF-8685-CE12-708B45BFF8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25DECD-35F2-4AED-8A1E-14710DB288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014F99-A9B0-5805-A85F-8BFFE6F260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B9CA4B-C20F-D3AE-AD1C-C06A4CF5BD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5F8234-AC1F-6466-2C0E-06326F2B27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0163AE-E021-65AA-501A-73EB5455F8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24007F-63FC-17FE-DD95-B83427F232F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5C07E6C-263F-5AC3-B15D-2767FFFFAB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86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354E4-8A04-C729-540A-3CB5BF460A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F4B00B-FF20-A6E8-B70F-8E1BF55536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D6304B-871C-6D62-A386-FCABF30141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918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DB56425-2109-CDD5-F36A-7185E2C95A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D0BA15-114F-F567-C5BF-86009A9105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FB8730-D69C-A7E6-2D62-73F07E9CD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027B7C-CD65-5664-DF31-DF268D68DD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A44D0F-B7BD-6E24-9E70-9384F0EBF5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8FFF0E-564A-E7A4-C4BA-5637E2D0A4A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16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672A03A-B578-51E0-E8BB-28A2D4AA34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BCBBC-7713-0D4A-1ABB-296ED5F1C7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9AE4F1-F41C-1F5A-797F-5043081960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F76F3-EE1C-2675-0319-6BF6054770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C97BBC-8339-1AB4-EAC2-1B28E209AF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91BF8C-4B86-028F-E0A0-7B0AB89D0D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39E2E2B-13A9-5708-1EDD-B77ED97A4D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5AE29D-A1BA-28E1-105F-510668918A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163CA3C-DED2-ABCF-1EC0-E899F2A331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414848-DAC2-F8BA-6472-88E42ED30F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4A66DB0-EBAE-CCA9-356C-08ED8C1F370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31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9455A-263F-4B4C-E181-3B759703AF96}"/>
              </a:ext>
            </a:extLst>
          </p:cNvPr>
          <p:cNvSpPr txBox="1">
            <a:spLocks/>
          </p:cNvSpPr>
          <p:nvPr/>
        </p:nvSpPr>
        <p:spPr>
          <a:xfrm>
            <a:off x="2895600" y="2928276"/>
            <a:ext cx="6705600" cy="1915848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1" u="none" strike="noStrike" kern="1200" cap="none" spc="0" normalizeH="0" baseline="0" noProof="0">
                <a:ln>
                  <a:noFill/>
                </a:ln>
                <a:solidFill>
                  <a:srgbClr val="FF001A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RESSOURCES</a:t>
            </a:r>
          </a:p>
          <a:p>
            <a:pPr marL="0" marR="0" lvl="0" indent="0" algn="ctr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1" u="none" strike="noStrike" kern="1200" cap="none" spc="0" normalizeH="0" baseline="0" noProof="0">
                <a:ln>
                  <a:noFill/>
                </a:ln>
                <a:solidFill>
                  <a:srgbClr val="FF001A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GRAPHIQUES</a:t>
            </a:r>
          </a:p>
        </p:txBody>
      </p:sp>
    </p:spTree>
    <p:extLst>
      <p:ext uri="{BB962C8B-B14F-4D97-AF65-F5344CB8AC3E}">
        <p14:creationId xmlns:p14="http://schemas.microsoft.com/office/powerpoint/2010/main" val="452140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C3DC4-BF26-10D8-153C-B23310343E35}"/>
              </a:ext>
            </a:extLst>
          </p:cNvPr>
          <p:cNvSpPr txBox="1">
            <a:spLocks/>
          </p:cNvSpPr>
          <p:nvPr/>
        </p:nvSpPr>
        <p:spPr>
          <a:xfrm>
            <a:off x="457199" y="407058"/>
            <a:ext cx="6469791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Conseils et astuces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ADEF6E-5B0A-37A8-CC92-1171879FA78A}"/>
              </a:ext>
            </a:extLst>
          </p:cNvPr>
          <p:cNvSpPr txBox="1"/>
          <p:nvPr/>
        </p:nvSpPr>
        <p:spPr>
          <a:xfrm>
            <a:off x="457200" y="1571774"/>
            <a:ext cx="613452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Faites une copie de ce modèle avant de l'utiliser.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Veillez à utiliser la police « Arial ».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Maintenez la touche « shift » enfoncée lorsque vous redimensionnez une image afin de conserver les proportions.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Utilisez les outils d'alignement pour vous assurer que tout est bien aligné.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 vous préoccupez pas des numéros de page : ils s'ajustent d'eux-mêmes lorsque vous ajoutez, déplacez ou supprimez une diapositive.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Vous avez plusieurs options de diapositives : cliquez sur « Nouvelle diapositive » pour voir les options.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Bibliothèque d’images : </a:t>
            </a: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Photothèque : cliquez sur une image avec le bouton droit de la souris, enregistrez-la sur votre ordinateur, puis téléchargez-la dans votre diapositive. La qualité sera ainsi garantie.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Bibliothèque d'icônes : vous avez plusieurs options à votre disposition. Si vous recherchez une icône spécifique, le Studio se fera un plaisir de la créer pour vous.</a:t>
            </a:r>
            <a:endParaRPr kumimoji="0" lang="en-C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DDFF0C9-8764-B7FB-2DD7-29738D1F2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6" r="36466" b="28446"/>
          <a:stretch/>
        </p:blipFill>
        <p:spPr>
          <a:xfrm>
            <a:off x="7407925" y="1732548"/>
            <a:ext cx="4776866" cy="301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92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B6F3-C914-660E-D502-913DC94F1E93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7543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Bibliothèque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</a:t>
            </a: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d’images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- 1</a:t>
            </a:r>
          </a:p>
        </p:txBody>
      </p:sp>
      <p:pic>
        <p:nvPicPr>
          <p:cNvPr id="4" name="Picture 3" descr="A group of people in wheelchairs&#10;&#10;Description automatically generated with medium confidence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/>
        </p:blipFill>
        <p:spPr>
          <a:xfrm>
            <a:off x="762000" y="1270031"/>
            <a:ext cx="2051462" cy="13646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48F8E2-CBCA-D0AF-5A2A-D3F04EE16C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1267573"/>
            <a:ext cx="2051462" cy="1368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24B457-C580-1B54-CF9E-E7B440D06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1268225"/>
            <a:ext cx="2051462" cy="1366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4C82E2-2F51-703F-C112-2C7A266BB7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1268225"/>
            <a:ext cx="2050095" cy="1366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49DBB4-EFF9-418D-519E-63CCF0EDBF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2309" y="1268504"/>
            <a:ext cx="2050095" cy="13661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D3FC00-7F07-B4C8-EF8C-55CA0ECF09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" y="2666963"/>
            <a:ext cx="2051462" cy="136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C4BCCF-14A2-19B3-C43B-2D118F9D99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2670548"/>
            <a:ext cx="2051462" cy="13587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5F150A-D2CD-8620-11D0-3E645E9C70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2666725"/>
            <a:ext cx="2051462" cy="13664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E8F793-2816-38D0-C801-2906ECCE17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2709529"/>
            <a:ext cx="2050095" cy="1280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199B71-83A9-5951-215B-9B0549D1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4"/>
          <a:stretch/>
        </p:blipFill>
        <p:spPr>
          <a:xfrm>
            <a:off x="9942309" y="2671673"/>
            <a:ext cx="2050095" cy="1318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B055DEF-FB99-FCF3-753D-BA667F0D9C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4210755"/>
            <a:ext cx="2048896" cy="13659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BD7A4E-40D5-6F3F-81F6-8934F527975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9186" y="5804040"/>
            <a:ext cx="2039131" cy="13587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D5FBB2-57DE-982A-F47F-F2E00B6932D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4210517"/>
            <a:ext cx="2048570" cy="1366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BAF82B-0815-EE30-F8B4-4E05FF32E98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4253321"/>
            <a:ext cx="1921200" cy="128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91C211-F6D2-5EA6-4A2D-D8ECE395E90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9942309" y="4215465"/>
            <a:ext cx="2050095" cy="13186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5EB6772-0B48-AB73-17DD-C6281577673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5766697"/>
            <a:ext cx="2048896" cy="13653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6F07B6-FD80-E652-5743-ABE24884A29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722" y="5770007"/>
            <a:ext cx="2038140" cy="13587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32623F2-431A-76F7-AC44-12708A65B7D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5766791"/>
            <a:ext cx="2048570" cy="13651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2FF8D28-820C-DB0C-BEC0-2E274117C04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5808988"/>
            <a:ext cx="1921200" cy="12808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511EEA-581F-D360-EE64-F98EFBCD78D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3048722" y="4215465"/>
            <a:ext cx="2050095" cy="131865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BF938E1-EB7F-2A97-74C8-338ABB58078C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875199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" b="622"/>
          <a:stretch/>
        </p:blipFill>
        <p:spPr>
          <a:xfrm>
            <a:off x="791590" y="1752600"/>
            <a:ext cx="1630745" cy="2407721"/>
          </a:xfrm>
          <a:prstGeom prst="rect">
            <a:avLst/>
          </a:prstGeom>
        </p:spPr>
      </p:pic>
      <p:pic>
        <p:nvPicPr>
          <p:cNvPr id="21" name="Picture 20" descr="A person hitting a ball with a tennis racket&#10;&#10;Description automatically generated">
            <a:extLst>
              <a:ext uri="{FF2B5EF4-FFF2-40B4-BE49-F238E27FC236}">
                <a16:creationId xmlns:a16="http://schemas.microsoft.com/office/drawing/2014/main" id="{AF8CFB46-A729-CF90-E791-D453F09FF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1647" y="2160318"/>
            <a:ext cx="2389769" cy="15922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8670C64-2D45-9847-134B-540FA8102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590" y="1761574"/>
            <a:ext cx="1605147" cy="24077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7B8DBD6-9FEE-9482-26A8-5BAA624AEF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0727" y="1761574"/>
            <a:ext cx="1792019" cy="23897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D4FFB5-CEAF-033B-BF17-A154CFB66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2754" y="1761574"/>
            <a:ext cx="1593180" cy="238977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9026BB6-369B-23E0-2E6C-6C4FC0147C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87000" y="1761959"/>
            <a:ext cx="1798771" cy="23983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08E254-715D-594B-D00B-8CCB0CC991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59" y="4588286"/>
            <a:ext cx="1598907" cy="2398361"/>
          </a:xfrm>
          <a:prstGeom prst="rect">
            <a:avLst/>
          </a:prstGeom>
        </p:spPr>
      </p:pic>
      <p:pic>
        <p:nvPicPr>
          <p:cNvPr id="35" name="Picture 34" descr="A picture containing person&#10;&#10;Description automatically generated">
            <a:extLst>
              <a:ext uri="{FF2B5EF4-FFF2-40B4-BE49-F238E27FC236}">
                <a16:creationId xmlns:a16="http://schemas.microsoft.com/office/drawing/2014/main" id="{60A35E6C-7503-3944-7DBE-10DB19F5B82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89" y="4588286"/>
            <a:ext cx="3584655" cy="23897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5B1115-4492-349A-AB0B-526AF11C616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617" y="4588286"/>
            <a:ext cx="3584655" cy="23897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5535670-2890-3AA9-3E85-0BB3385953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5" y="4588286"/>
            <a:ext cx="1598907" cy="239836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DEE8E0B-2A52-670E-42ED-D0C783768B4F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7543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Bibliothèque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</a:t>
            </a: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d’images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- 2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A2D81D-BDF8-9FCC-1F01-CB97A969FFAD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3695421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B5E20C-C02E-4846-219A-5030C83999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EEB2B-BD86-C395-9BBA-85CCC866A1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1C004-2D3E-8909-AFBF-0BC090936D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338CCE-B96F-9AFF-C027-60356A1BC3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DCBC80-8F27-EF87-C40D-E69FA3E568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678A91-7507-2284-F27E-C23B6CDFEA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22B2C3-A7E9-116D-FF4B-736F9FE778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AF50FED-2DC6-82BD-0015-E4A6A700D92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E3FE4DC-41C4-374A-2FBF-08CE192F3B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D70FD12-8640-9D62-4B33-3F97EC2914F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594B693-73F1-6B4D-2191-14CBED34201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355859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2F1C2-4716-9A5E-CBD7-B82ACEED0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EDD7E-6616-B7C7-1DC6-2CDBE50F9D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D1F75B-3C59-B0FC-E05B-0D41A0256C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CACBB0-1E65-CE45-DB01-4B7E9DAC79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4F6AD-8FCD-BE39-940B-950941DFA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C0031D-C2FB-B3DA-1F29-93060EF24C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E2C87D-A483-85E3-A25C-C2036E8D64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47B28C-82E9-A10F-6BD5-E9B391EC648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E38395-449A-7BBC-5B36-A0DEBDC863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1B435B-6F05-A9C0-47EA-0E94E1971A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127D11-2E21-7A50-D782-BFEBFC325C54}"/>
              </a:ext>
            </a:extLst>
          </p:cNvPr>
          <p:cNvSpPr txBox="1"/>
          <p:nvPr/>
        </p:nvSpPr>
        <p:spPr>
          <a:xfrm>
            <a:off x="457200" y="7085111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39984722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712CE-C018-8E17-D42B-F63AAE8748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9262C-7AB2-06EA-3ABD-2FD1D117E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CCCBE-EFDF-2EA3-8452-25F0CBA233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39689F-E0A6-858D-ECB5-70CA143C7F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2432AA-13C0-673A-AABB-D114E99A84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3F1A0-19D8-C5AE-9147-AEA94B3656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BB5582-6D3D-F55A-A609-894A2659F8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D6D4FE-5AB0-F2AC-D774-7F20FC835A6A}"/>
              </a:ext>
            </a:extLst>
          </p:cNvPr>
          <p:cNvSpPr txBox="1"/>
          <p:nvPr/>
        </p:nvSpPr>
        <p:spPr>
          <a:xfrm>
            <a:off x="457200" y="7085111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1180628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1F64-FA87-24AA-7636-4C3957CF9644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Icônes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- 1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50BB9E78-2CB2-CA43-17A7-27E57CC1A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62518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ABCFF7-3A76-BB8E-1E61-D5791F88D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1478557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C3F4AC-84D9-1210-5922-9EF901AE1D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1478557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C693C-66D4-B66C-138C-8515BBE3A3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1462518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2F978F-A5ED-3C1D-75FE-E7E73968EF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1452579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4462AB-2D45-CF15-E441-F838FC3B15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5453208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5B24DC-A343-39B4-3254-2A97635270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5453208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3C5E97-9A6F-0186-C70F-FDAB151260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5453208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DCF447-9DCD-CEAD-23C9-2259AA0C1D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2786208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763DE6-F279-26EF-4014-7373C7A07C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2786208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90915B-8EE8-47B2-7C27-533DB8A8027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4157808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4C3FE8-930C-4828-B0C8-2360D7AE589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2786208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EB4F52-7AB6-7D49-B1A7-C0C5488C610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2786208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2D09C1-15FE-2A00-3AA4-D3B655AC8D5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5453208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4AA77D-DAAA-6883-0AC6-BBA9720443C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4157808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5D65EF-C39C-541A-284F-74AB0CAEC5A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4157808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76936C-B885-33A1-1905-B2EE7EEE910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4157808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3563DB-8FCF-35FA-29DC-B92C1F45AFE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2786208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8E56F79-FE70-6D18-FC9D-008A0AA2F08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4157808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FA63245-26D1-CC7C-D3C3-EB1176CDCCD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5453208"/>
            <a:ext cx="1117600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CA96B11-6009-953F-2E3B-1C109877E124}"/>
              </a:ext>
            </a:extLst>
          </p:cNvPr>
          <p:cNvSpPr txBox="1"/>
          <p:nvPr/>
        </p:nvSpPr>
        <p:spPr>
          <a:xfrm>
            <a:off x="542124" y="7211453"/>
            <a:ext cx="627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require a specific icon, please submit a request to the Studio </a:t>
            </a:r>
          </a:p>
        </p:txBody>
      </p:sp>
    </p:spTree>
    <p:extLst>
      <p:ext uri="{BB962C8B-B14F-4D97-AF65-F5344CB8AC3E}">
        <p14:creationId xmlns:p14="http://schemas.microsoft.com/office/powerpoint/2010/main" val="3105928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03637-F865-30B8-0C5D-A9968CFD41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F8034-CAC5-0E14-23FD-D37C8F979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8AC50-1E00-4FE9-BC49-BB7F54D591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8818CC-5A35-F395-840A-95B160787B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D4AB84-BB41-AE82-7694-1A1482C0C0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AE9DD1-A81A-9F01-9FC9-7DDF04F0CD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678C97-9168-A7EC-F8BA-1DFDEED954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D2212F-1054-0ABA-EEBE-4180E40212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902478-31F6-0372-E2CE-95E2781C6D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21671B-DE64-5BBB-FEE2-3C423AA3163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0D007BC-642C-7DF5-4C8C-ABDA43475C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AA5E46-68A6-17BD-747A-657A31A106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9731BC-9343-27ED-08C0-400B6AF39E0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A42247-B607-87FA-1DE7-C365E4C889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0368DB3-E6DC-687F-0176-0ACA5E09181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0E6EE5-3C97-DCDE-9F1C-88A9EED5631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D062943-A922-89E3-A67E-DD759404B11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88E7E0D-45F4-418C-8F78-698A493FB95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ABAF22E-7F45-574C-F317-E1F6BC3ABD1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89C9F29-A5D6-A737-BC3F-3FDCDB8466E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B26CAD2-99E8-4939-DA28-ADBC7493DF27}"/>
              </a:ext>
            </a:extLst>
          </p:cNvPr>
          <p:cNvSpPr txBox="1"/>
          <p:nvPr/>
        </p:nvSpPr>
        <p:spPr>
          <a:xfrm>
            <a:off x="542124" y="7211453"/>
            <a:ext cx="6011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require a specific icon, please submit a request to the Studio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8256945-5C9B-346F-B1CA-EDEFDA926EF8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Icônes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- 2</a:t>
            </a:r>
          </a:p>
        </p:txBody>
      </p:sp>
    </p:spTree>
    <p:extLst>
      <p:ext uri="{BB962C8B-B14F-4D97-AF65-F5344CB8AC3E}">
        <p14:creationId xmlns:p14="http://schemas.microsoft.com/office/powerpoint/2010/main" val="448455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5746DD-2FE1-278A-10E8-3098215B1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533939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5285A2-8F29-EE35-9EF3-C69FE1038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49978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B761F-A542-DB3B-5C2F-250A102F8C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49978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0B36E9-986C-BB41-A222-00482AA95C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533939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5B43EF-D854-9916-37FF-BDBF8F00D4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5240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A8EFD-FCE7-1132-ED1C-F85800B5BB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52462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389687-AC3A-A224-9AF1-B63B612F8B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524629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753621-DB03-961A-1760-E644F735B1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524629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155376-14FF-D188-8C0A-84C937BEA7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57629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48E1ED-05E6-748C-3888-49B79820C97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57629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63EE6B-8DFD-E4D7-BA55-2A579C8A6E4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229229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2F00FB-511A-F835-7669-102581DE45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57629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DEC4CA-4199-CC27-54A0-AA5D76C62EA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57629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E5C869-EA59-9880-DF1C-61138C16C1B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524629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4DDE39-6FC2-B8AC-3768-316D421A16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22922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448E0B-BD6D-E065-3CD9-A9145D9ACE6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229229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66113D-14FF-F133-55FC-D6F44E4EFC2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229229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E4D4DBC-BF66-1B65-76D0-4869D9C96AA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57629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98CFA12-668A-B980-E24D-D0644A99BE9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229229"/>
            <a:ext cx="1117600" cy="11176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0DF63C-360E-D9C2-59F0-96713E114771}"/>
              </a:ext>
            </a:extLst>
          </p:cNvPr>
          <p:cNvSpPr txBox="1"/>
          <p:nvPr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Please use these icons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E0FF2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only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in dark backgrounds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D2F7DA-F88D-912C-8F38-C8116D64A3A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527982"/>
            <a:ext cx="1110894" cy="1110894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FA61858D-DCB9-5CC5-F0FD-4D0656D58566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2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Icônes</a:t>
            </a:r>
            <a:r>
              <a:rPr kumimoji="0" lang="en-US" sz="46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- 3</a:t>
            </a:r>
          </a:p>
        </p:txBody>
      </p:sp>
    </p:spTree>
    <p:extLst>
      <p:ext uri="{BB962C8B-B14F-4D97-AF65-F5344CB8AC3E}">
        <p14:creationId xmlns:p14="http://schemas.microsoft.com/office/powerpoint/2010/main" val="2229273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B5D8A3-5100-11D1-68C4-CC5961D346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C402D-E372-525A-7CFD-4A1196F2BC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95578-A557-C8FE-93B7-6BD6855403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6960A0-9E10-28EF-0879-8D3D8E77CE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A6DC5C-A4D9-D830-EA3E-BDF8B62B37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9A8986-9B21-D6BD-1F6D-E1EB194580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6A316A-EFB5-402F-3B7A-FDEA16D9D1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E1D8631-766F-6BD9-127C-61BD07C473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4155DF-D1CD-F8BD-6F1A-3870AF1E4C4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BB2FB91-68EA-021C-825B-C57AD0D4B9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BBC037-C6AC-7C91-A3CF-2960E20D235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565641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CB9E4E-6B5A-4991-0189-E526333FA5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5865D-A777-F1D9-B2F5-61F53EFD4A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FDDB80-1EF0-F36C-29C1-92EF6B76E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49FA55-C814-0FAB-BA24-399EE19F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7B1B60-D0B0-DA4C-D0D1-68F3CBCFE6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8E557C-F123-21B8-A92C-E9DEAFFEA5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BA22A15-4CB3-9731-1A83-B13956FC51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EB1819-7C7B-140A-106D-B62B0981EA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91DEF22-FAE9-3346-0FAB-D22C03F2BC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250126E-F911-7E9C-FC41-AD155E298C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068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ED040EF-F108-4573-7F05-FDB1C2EFDC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23D5D-852E-BC71-0CC1-509A531EC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7A982-F2BE-07F7-31C2-049047F87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2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CA0E3-818B-C419-A1E7-E36E5690A8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50650-2681-B36C-5C55-D88742173D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C6B0435-7C05-1BA5-4B5D-0BC7990A42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3282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52C3F-40F8-9C3E-DEB6-26AD8E415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1A6AC-CF9A-5671-2571-338738D773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8A75417-849B-A637-021A-51ADF18458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0490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4C380-C23C-F7A1-886A-5278E99194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7C7D8-730C-FE12-9BFF-008A3B937B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1A4D83-5FF7-63D1-B905-A66E7E51AF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45053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AE1CB-73EC-1822-169C-9E33178188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83E9A8-2F02-DB39-B15A-8874EA742A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C75D232-DF3D-3900-75F2-B3991B5557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63529951"/>
      </p:ext>
    </p:extLst>
  </p:cSld>
  <p:clrMapOvr>
    <a:masterClrMapping/>
  </p:clrMapOvr>
</p:sld>
</file>

<file path=ppt/theme/theme1.xml><?xml version="1.0" encoding="utf-8"?>
<a:theme xmlns:a="http://schemas.openxmlformats.org/drawingml/2006/main" name="1_Theme2">
  <a:themeElements>
    <a:clrScheme name="Tennis Canada Colours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FF001A"/>
      </a:accent1>
      <a:accent2>
        <a:srgbClr val="630B1A"/>
      </a:accent2>
      <a:accent3>
        <a:srgbClr val="E0FF2C"/>
      </a:accent3>
      <a:accent4>
        <a:srgbClr val="0A6C3B"/>
      </a:accent4>
      <a:accent5>
        <a:srgbClr val="00324D"/>
      </a:accent5>
      <a:accent6>
        <a:srgbClr val="E5A6E8"/>
      </a:accent6>
      <a:hlink>
        <a:srgbClr val="77A2BB"/>
      </a:hlink>
      <a:folHlink>
        <a:srgbClr val="957A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21216-D TC PPT Template_NV-Final_FRE" id="{E69F4CD2-A88D-48CF-A9FD-3618433261E2}" vid="{466EF151-2397-432A-9FCF-AE7D225E1A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538CA84750A540BF7E0F4B325C94D8" ma:contentTypeVersion="18" ma:contentTypeDescription="Create a new document." ma:contentTypeScope="" ma:versionID="d8dc0b4c489cbd0d8f9b51c6f50748d8">
  <xsd:schema xmlns:xsd="http://www.w3.org/2001/XMLSchema" xmlns:xs="http://www.w3.org/2001/XMLSchema" xmlns:p="http://schemas.microsoft.com/office/2006/metadata/properties" xmlns:ns2="708dafae-82fb-4983-9c3c-59c006de32d6" xmlns:ns3="06d68ad7-7629-44bf-9eb3-9e21cf64e23c" targetNamespace="http://schemas.microsoft.com/office/2006/metadata/properties" ma:root="true" ma:fieldsID="0c8b7010f8bab7e03d954c160d276821" ns2:_="" ns3:_="">
    <xsd:import namespace="708dafae-82fb-4983-9c3c-59c006de32d6"/>
    <xsd:import namespace="06d68ad7-7629-44bf-9eb3-9e21cf64e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8dafae-82fb-4983-9c3c-59c006de32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769cacc-32ef-4041-bb28-96f4dd193b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68ad7-7629-44bf-9eb3-9e21cf64e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aed7f3c-c119-4a78-9e22-08d3657be3fe}" ma:internalName="TaxCatchAll" ma:showField="CatchAllData" ma:web="06d68ad7-7629-44bf-9eb3-9e21cf64e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d68ad7-7629-44bf-9eb3-9e21cf64e23c" xsi:nil="true"/>
    <lcf76f155ced4ddcb4097134ff3c332f xmlns="708dafae-82fb-4983-9c3c-59c006de32d6">
      <Terms xmlns="http://schemas.microsoft.com/office/infopath/2007/PartnerControls"/>
    </lcf76f155ced4ddcb4097134ff3c332f>
    <SharedWithUsers xmlns="06d68ad7-7629-44bf-9eb3-9e21cf64e23c">
      <UserInfo>
        <DisplayName/>
        <AccountId xsi:nil="true"/>
        <AccountType/>
      </UserInfo>
    </SharedWithUsers>
    <MediaLengthInSeconds xmlns="708dafae-82fb-4983-9c3c-59c006de32d6" xsi:nil="true"/>
  </documentManagement>
</p:properties>
</file>

<file path=customXml/itemProps1.xml><?xml version="1.0" encoding="utf-8"?>
<ds:datastoreItem xmlns:ds="http://schemas.openxmlformats.org/officeDocument/2006/customXml" ds:itemID="{AABFA2CC-BADE-4DB3-B17C-A398E45B16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7338A1-7DB3-40EE-BBD4-CBE0726E621E}"/>
</file>

<file path=customXml/itemProps3.xml><?xml version="1.0" encoding="utf-8"?>
<ds:datastoreItem xmlns:ds="http://schemas.openxmlformats.org/officeDocument/2006/customXml" ds:itemID="{94CD81DD-D200-4AF4-81AB-C1BE0182F941}">
  <ds:schemaRefs>
    <ds:schemaRef ds:uri="06d68ad7-7629-44bf-9eb3-9e21cf64e23c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708dafae-82fb-4983-9c3c-59c006de32d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0</TotalTime>
  <Words>259</Words>
  <Application>Microsoft Office PowerPoint</Application>
  <PresentationFormat>Personnalisé</PresentationFormat>
  <Paragraphs>32</Paragraphs>
  <Slides>24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1_Theme2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Béatrice Cliche</dc:creator>
  <cp:lastModifiedBy>Anne-Marie Piché</cp:lastModifiedBy>
  <cp:revision>3</cp:revision>
  <dcterms:created xsi:type="dcterms:W3CDTF">2023-01-24T20:11:00Z</dcterms:created>
  <dcterms:modified xsi:type="dcterms:W3CDTF">2023-10-30T20:18:36Z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2023-01-24T00:00:00Z</vt:filetime>
  </property>
  <property fmtid="{D5CDD505-2E9C-101B-9397-08002B2CF9AE}" pid="3" name="Creator">
    <vt:lpwstr>Adobe InDesign 18.0 (Macintosh)</vt:lpwstr>
  </property>
  <property fmtid="{D5CDD505-2E9C-101B-9397-08002B2CF9AE}" pid="4" name="LastSaved">
    <vt:filetime>2023-01-24T00:00:00Z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0x010100F1538CA84750A540BF7E0F4B325C94D8</vt:lpwstr>
  </property>
  <property fmtid="{D5CDD505-2E9C-101B-9397-08002B2CF9AE}" pid="7" name="MediaServiceImageTags">
    <vt:lpwstr/>
  </property>
  <property fmtid="{D5CDD505-2E9C-101B-9397-08002B2CF9AE}" pid="8" name="Order">
    <vt:r8>9881800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</Properties>
</file>