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style1.xml" ContentType="application/vnd.ms-office.chartstyle+xml"/>
  <Override PartName="/ppt/charts/colors1.xml" ContentType="application/vnd.ms-office.chartcolorstyl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  <p:sldId id="257" r:id="rId5"/>
    <p:sldId id="274" r:id="rId6"/>
    <p:sldId id="277" r:id="rId7"/>
    <p:sldId id="289" r:id="rId8"/>
    <p:sldId id="264" r:id="rId9"/>
    <p:sldId id="265" r:id="rId10"/>
    <p:sldId id="271" r:id="rId11"/>
    <p:sldId id="272" r:id="rId12"/>
    <p:sldId id="273" r:id="rId13"/>
    <p:sldId id="266" r:id="rId14"/>
    <p:sldId id="259" r:id="rId15"/>
    <p:sldId id="267" r:id="rId16"/>
    <p:sldId id="290" r:id="rId17"/>
    <p:sldId id="258" r:id="rId18"/>
    <p:sldId id="291" r:id="rId19"/>
    <p:sldId id="263" r:id="rId20"/>
    <p:sldId id="260" r:id="rId21"/>
    <p:sldId id="261" r:id="rId22"/>
    <p:sldId id="262" r:id="rId23"/>
    <p:sldId id="26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70" r:id="rId33"/>
  </p:sldIdLst>
  <p:sldSz cx="12192000" cy="6858000"/>
  <p:notesSz cx="6858000" cy="9144000"/>
  <p:defaultTextStyle>
    <a:defPPr>
      <a:defRPr lang="en-US"/>
    </a:defPPr>
    <a:lvl1pPr marL="0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7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6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14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92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70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9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28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55"/>
    <p:restoredTop sz="96327"/>
  </p:normalViewPr>
  <p:slideViewPr>
    <p:cSldViewPr snapToGrid="0">
      <p:cViewPr varScale="1">
        <p:scale>
          <a:sx n="161" d="100"/>
          <a:sy n="161" d="100"/>
        </p:scale>
        <p:origin x="1448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ustomXml" Target="../customXml/item3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i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B6-2A4E-A002-71483B4B55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B6-2A4E-A002-71483B4B55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B6-2A4E-A002-71483B4B5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6883664"/>
        <c:axId val="1216001888"/>
      </c:barChart>
      <c:catAx>
        <c:axId val="158688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16001888"/>
        <c:crosses val="autoZero"/>
        <c:auto val="1"/>
        <c:lblAlgn val="ctr"/>
        <c:lblOffset val="100"/>
        <c:noMultiLvlLbl val="0"/>
      </c:catAx>
      <c:valAx>
        <c:axId val="1216001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688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b="1" i="1" dirty="0">
                <a:solidFill>
                  <a:schemeClr val="accent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Sales 2023</a:t>
            </a:r>
          </a:p>
        </c:rich>
      </c:tx>
      <c:layout>
        <c:manualLayout>
          <c:xMode val="edge"/>
          <c:yMode val="edge"/>
          <c:x val="0.23239002698350592"/>
          <c:y val="2.891542137371828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7977864476564379"/>
          <c:y val="0.16225332417447619"/>
          <c:w val="0.640442455021492"/>
          <c:h val="0.634250309011915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24BB-7349-BE5F-B3611C8E3A5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24BB-7349-BE5F-B3611C8E3A5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24BB-7349-BE5F-B3611C8E3A51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24BB-7349-BE5F-B3611C8E3A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4BB-7349-BE5F-B3611C8E3A5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24479992479633833"/>
          <c:y val="0.805299543692655"/>
          <c:w val="0.50391153556221246"/>
          <c:h val="0.160428340120700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20-2041-B686-0DA4C3DF7F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20-2041-B686-0DA4C3DF7F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20-2041-B686-0DA4C3DF7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6883664"/>
        <c:axId val="1216001888"/>
      </c:barChart>
      <c:catAx>
        <c:axId val="158688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16001888"/>
        <c:crosses val="autoZero"/>
        <c:auto val="1"/>
        <c:lblAlgn val="ctr"/>
        <c:lblOffset val="100"/>
        <c:noMultiLvlLbl val="0"/>
      </c:catAx>
      <c:valAx>
        <c:axId val="1216001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688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200FE-9173-924F-869A-B90F80C69B2C}" type="doc">
      <dgm:prSet loTypeId="urn:microsoft.com/office/officeart/2005/8/layout/chart3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1A363B4-6994-F542-AE98-B6F096D9CEA8}">
      <dgm:prSet phldrT="[Text]" custT="1"/>
      <dgm:spPr/>
      <dgm:t>
        <a:bodyPr/>
        <a:lstStyle/>
        <a:p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gm:t>
    </dgm:pt>
    <dgm:pt modelId="{28755305-D687-BF41-B01C-6C6E010C5A2E}" type="parTrans" cxnId="{8BBCEB67-4259-DA46-BD73-A5BA36F77181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2DC473-DA3C-CD42-8057-05341F272A61}" type="sibTrans" cxnId="{8BBCEB67-4259-DA46-BD73-A5BA36F77181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7E4958-6D0E-0842-ABA3-3A5F1264232C}">
      <dgm:prSet phldrT="[Text]" custT="1"/>
      <dgm:spPr/>
      <dgm:t>
        <a:bodyPr/>
        <a:lstStyle/>
        <a:p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gm:t>
    </dgm:pt>
    <dgm:pt modelId="{58D2A4DC-671E-9B46-8234-2DB47295A5C6}" type="parTrans" cxnId="{54E96D50-59D6-614F-8F80-A39C7A95CC8C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F94398-9B70-DD49-A89D-A6BCEA8054C2}" type="sibTrans" cxnId="{54E96D50-59D6-614F-8F80-A39C7A95CC8C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249E22-01C9-7E4C-953B-C1FA6E927C56}">
      <dgm:prSet phldrT="[Text]" custT="1"/>
      <dgm:spPr/>
      <dgm:t>
        <a:bodyPr/>
        <a:lstStyle/>
        <a:p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gm:t>
    </dgm:pt>
    <dgm:pt modelId="{BF9DEFC5-A18F-5B4D-92B3-D965C634DBC1}" type="parTrans" cxnId="{C1E2C52C-A372-BD4F-B4BC-56ACB0E0233F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12F619-43A1-D540-8549-3A3C012A29B5}" type="sibTrans" cxnId="{C1E2C52C-A372-BD4F-B4BC-56ACB0E0233F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62686C-1514-D641-910B-D58E2BB0B910}">
      <dgm:prSet phldrT="[Text]" custT="1"/>
      <dgm:spPr/>
      <dgm:t>
        <a:bodyPr/>
        <a:lstStyle/>
        <a:p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gm:t>
    </dgm:pt>
    <dgm:pt modelId="{B266F254-B62A-FC4F-9985-860D6ACE6EA0}" type="parTrans" cxnId="{E1AA9B2A-C427-9241-A551-7155C6713CEB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2A4F55-CD53-904D-9B77-D87872016AEB}" type="sibTrans" cxnId="{E1AA9B2A-C427-9241-A551-7155C6713CEB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3A79CC-B595-5442-9F32-79E2F165BD23}">
      <dgm:prSet phldrT="[Text]" custT="1"/>
      <dgm:spPr/>
      <dgm:t>
        <a:bodyPr/>
        <a:lstStyle/>
        <a:p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gm:t>
    </dgm:pt>
    <dgm:pt modelId="{AD2266E8-2A49-3546-8011-688005CE830D}" type="parTrans" cxnId="{886234E0-4CAF-6F49-897D-07BE17144DF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4F4326-21AC-7442-BC8C-C4559EADC76F}" type="sibTrans" cxnId="{886234E0-4CAF-6F49-897D-07BE17144DF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6C3CD2-8383-D747-A1E0-0B77C519A3F5}" type="pres">
      <dgm:prSet presAssocID="{AC8200FE-9173-924F-869A-B90F80C69B2C}" presName="compositeShape" presStyleCnt="0">
        <dgm:presLayoutVars>
          <dgm:chMax val="7"/>
          <dgm:dir/>
          <dgm:resizeHandles val="exact"/>
        </dgm:presLayoutVars>
      </dgm:prSet>
      <dgm:spPr/>
    </dgm:pt>
    <dgm:pt modelId="{4120E4D8-721E-D142-AE9B-58F4CC98F6B9}" type="pres">
      <dgm:prSet presAssocID="{AC8200FE-9173-924F-869A-B90F80C69B2C}" presName="wedge1" presStyleLbl="node1" presStyleIdx="0" presStyleCnt="5"/>
      <dgm:spPr/>
    </dgm:pt>
    <dgm:pt modelId="{A12314DB-29A9-8048-9D3D-E221F06B185D}" type="pres">
      <dgm:prSet presAssocID="{AC8200FE-9173-924F-869A-B90F80C69B2C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AD4396F-E51E-6641-B445-EA26FF38CCE6}" type="pres">
      <dgm:prSet presAssocID="{AC8200FE-9173-924F-869A-B90F80C69B2C}" presName="wedge2" presStyleLbl="node1" presStyleIdx="1" presStyleCnt="5"/>
      <dgm:spPr/>
    </dgm:pt>
    <dgm:pt modelId="{74478F3E-DA49-2445-8C6A-290AE4621FA7}" type="pres">
      <dgm:prSet presAssocID="{AC8200FE-9173-924F-869A-B90F80C69B2C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E12DA775-6C2F-514E-A75C-FC5AC49EBEE4}" type="pres">
      <dgm:prSet presAssocID="{AC8200FE-9173-924F-869A-B90F80C69B2C}" presName="wedge3" presStyleLbl="node1" presStyleIdx="2" presStyleCnt="5"/>
      <dgm:spPr/>
    </dgm:pt>
    <dgm:pt modelId="{349AC34A-730F-0744-A0F8-242BC3D91682}" type="pres">
      <dgm:prSet presAssocID="{AC8200FE-9173-924F-869A-B90F80C69B2C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2097C1C-F20C-5746-A145-F79609D8AC56}" type="pres">
      <dgm:prSet presAssocID="{AC8200FE-9173-924F-869A-B90F80C69B2C}" presName="wedge4" presStyleLbl="node1" presStyleIdx="3" presStyleCnt="5"/>
      <dgm:spPr/>
    </dgm:pt>
    <dgm:pt modelId="{DBED791E-D94C-944B-8CBC-282BBE56090C}" type="pres">
      <dgm:prSet presAssocID="{AC8200FE-9173-924F-869A-B90F80C69B2C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61D3C4DC-20ED-0D45-84DA-1062E12337DC}" type="pres">
      <dgm:prSet presAssocID="{AC8200FE-9173-924F-869A-B90F80C69B2C}" presName="wedge5" presStyleLbl="node1" presStyleIdx="4" presStyleCnt="5"/>
      <dgm:spPr/>
    </dgm:pt>
    <dgm:pt modelId="{356D79A3-4068-E14A-B11B-DBA89EED2EB6}" type="pres">
      <dgm:prSet presAssocID="{AC8200FE-9173-924F-869A-B90F80C69B2C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CA0FD001-3992-F449-982A-3498EB2CF438}" type="presOf" srcId="{7A3A79CC-B595-5442-9F32-79E2F165BD23}" destId="{DBED791E-D94C-944B-8CBC-282BBE56090C}" srcOrd="1" destOrd="0" presId="urn:microsoft.com/office/officeart/2005/8/layout/chart3"/>
    <dgm:cxn modelId="{E1AA9B2A-C427-9241-A551-7155C6713CEB}" srcId="{AC8200FE-9173-924F-869A-B90F80C69B2C}" destId="{C462686C-1514-D641-910B-D58E2BB0B910}" srcOrd="4" destOrd="0" parTransId="{B266F254-B62A-FC4F-9985-860D6ACE6EA0}" sibTransId="{FC2A4F55-CD53-904D-9B77-D87872016AEB}"/>
    <dgm:cxn modelId="{C1E2C52C-A372-BD4F-B4BC-56ACB0E0233F}" srcId="{AC8200FE-9173-924F-869A-B90F80C69B2C}" destId="{7A249E22-01C9-7E4C-953B-C1FA6E927C56}" srcOrd="2" destOrd="0" parTransId="{BF9DEFC5-A18F-5B4D-92B3-D965C634DBC1}" sibTransId="{7912F619-43A1-D540-8549-3A3C012A29B5}"/>
    <dgm:cxn modelId="{303EEE30-B8D3-FC49-847B-95E885BB9CD3}" type="presOf" srcId="{7A249E22-01C9-7E4C-953B-C1FA6E927C56}" destId="{349AC34A-730F-0744-A0F8-242BC3D91682}" srcOrd="1" destOrd="0" presId="urn:microsoft.com/office/officeart/2005/8/layout/chart3"/>
    <dgm:cxn modelId="{54E96D50-59D6-614F-8F80-A39C7A95CC8C}" srcId="{AC8200FE-9173-924F-869A-B90F80C69B2C}" destId="{F07E4958-6D0E-0842-ABA3-3A5F1264232C}" srcOrd="1" destOrd="0" parTransId="{58D2A4DC-671E-9B46-8234-2DB47295A5C6}" sibTransId="{B6F94398-9B70-DD49-A89D-A6BCEA8054C2}"/>
    <dgm:cxn modelId="{82F99464-27E7-9B45-ADD0-FA6E5CD28281}" type="presOf" srcId="{7A249E22-01C9-7E4C-953B-C1FA6E927C56}" destId="{E12DA775-6C2F-514E-A75C-FC5AC49EBEE4}" srcOrd="0" destOrd="0" presId="urn:microsoft.com/office/officeart/2005/8/layout/chart3"/>
    <dgm:cxn modelId="{8BBCEB67-4259-DA46-BD73-A5BA36F77181}" srcId="{AC8200FE-9173-924F-869A-B90F80C69B2C}" destId="{61A363B4-6994-F542-AE98-B6F096D9CEA8}" srcOrd="0" destOrd="0" parTransId="{28755305-D687-BF41-B01C-6C6E010C5A2E}" sibTransId="{CE2DC473-DA3C-CD42-8057-05341F272A61}"/>
    <dgm:cxn modelId="{DBBCC18D-6A7F-C542-9E33-D1A0765229E1}" type="presOf" srcId="{C462686C-1514-D641-910B-D58E2BB0B910}" destId="{61D3C4DC-20ED-0D45-84DA-1062E12337DC}" srcOrd="0" destOrd="0" presId="urn:microsoft.com/office/officeart/2005/8/layout/chart3"/>
    <dgm:cxn modelId="{A00B2991-A3BF-3840-8789-C487F1759D8B}" type="presOf" srcId="{F07E4958-6D0E-0842-ABA3-3A5F1264232C}" destId="{74478F3E-DA49-2445-8C6A-290AE4621FA7}" srcOrd="1" destOrd="0" presId="urn:microsoft.com/office/officeart/2005/8/layout/chart3"/>
    <dgm:cxn modelId="{1DAE5195-3DEF-9545-920F-30531BB87921}" type="presOf" srcId="{C462686C-1514-D641-910B-D58E2BB0B910}" destId="{356D79A3-4068-E14A-B11B-DBA89EED2EB6}" srcOrd="1" destOrd="0" presId="urn:microsoft.com/office/officeart/2005/8/layout/chart3"/>
    <dgm:cxn modelId="{5DA397B9-E59B-EF4A-A329-EB49986D6F78}" type="presOf" srcId="{F07E4958-6D0E-0842-ABA3-3A5F1264232C}" destId="{CAD4396F-E51E-6641-B445-EA26FF38CCE6}" srcOrd="0" destOrd="0" presId="urn:microsoft.com/office/officeart/2005/8/layout/chart3"/>
    <dgm:cxn modelId="{DA93E8C1-9251-2841-9041-D72554A2EABF}" type="presOf" srcId="{61A363B4-6994-F542-AE98-B6F096D9CEA8}" destId="{4120E4D8-721E-D142-AE9B-58F4CC98F6B9}" srcOrd="0" destOrd="0" presId="urn:microsoft.com/office/officeart/2005/8/layout/chart3"/>
    <dgm:cxn modelId="{B4F3DDCB-F3BD-4D4E-892D-3B4B442FADAD}" type="presOf" srcId="{7A3A79CC-B595-5442-9F32-79E2F165BD23}" destId="{82097C1C-F20C-5746-A145-F79609D8AC56}" srcOrd="0" destOrd="0" presId="urn:microsoft.com/office/officeart/2005/8/layout/chart3"/>
    <dgm:cxn modelId="{886234E0-4CAF-6F49-897D-07BE17144DF2}" srcId="{AC8200FE-9173-924F-869A-B90F80C69B2C}" destId="{7A3A79CC-B595-5442-9F32-79E2F165BD23}" srcOrd="3" destOrd="0" parTransId="{AD2266E8-2A49-3546-8011-688005CE830D}" sibTransId="{274F4326-21AC-7442-BC8C-C4559EADC76F}"/>
    <dgm:cxn modelId="{1766C2E4-993A-3640-890D-4E9219CD7C63}" type="presOf" srcId="{AC8200FE-9173-924F-869A-B90F80C69B2C}" destId="{516C3CD2-8383-D747-A1E0-0B77C519A3F5}" srcOrd="0" destOrd="0" presId="urn:microsoft.com/office/officeart/2005/8/layout/chart3"/>
    <dgm:cxn modelId="{437C52EC-5034-ED4D-8E31-12A1C09DCDAB}" type="presOf" srcId="{61A363B4-6994-F542-AE98-B6F096D9CEA8}" destId="{A12314DB-29A9-8048-9D3D-E221F06B185D}" srcOrd="1" destOrd="0" presId="urn:microsoft.com/office/officeart/2005/8/layout/chart3"/>
    <dgm:cxn modelId="{C5293CC9-E0F8-E447-AA8A-2ED8CC5EDCC9}" type="presParOf" srcId="{516C3CD2-8383-D747-A1E0-0B77C519A3F5}" destId="{4120E4D8-721E-D142-AE9B-58F4CC98F6B9}" srcOrd="0" destOrd="0" presId="urn:microsoft.com/office/officeart/2005/8/layout/chart3"/>
    <dgm:cxn modelId="{66FD11EC-8366-6A4C-A76B-C1AD2AA8BA80}" type="presParOf" srcId="{516C3CD2-8383-D747-A1E0-0B77C519A3F5}" destId="{A12314DB-29A9-8048-9D3D-E221F06B185D}" srcOrd="1" destOrd="0" presId="urn:microsoft.com/office/officeart/2005/8/layout/chart3"/>
    <dgm:cxn modelId="{297A8E0B-D562-9743-A6F2-FCA31B025E8D}" type="presParOf" srcId="{516C3CD2-8383-D747-A1E0-0B77C519A3F5}" destId="{CAD4396F-E51E-6641-B445-EA26FF38CCE6}" srcOrd="2" destOrd="0" presId="urn:microsoft.com/office/officeart/2005/8/layout/chart3"/>
    <dgm:cxn modelId="{E9C8B534-BCFA-414C-8A19-176F5EDAE9B6}" type="presParOf" srcId="{516C3CD2-8383-D747-A1E0-0B77C519A3F5}" destId="{74478F3E-DA49-2445-8C6A-290AE4621FA7}" srcOrd="3" destOrd="0" presId="urn:microsoft.com/office/officeart/2005/8/layout/chart3"/>
    <dgm:cxn modelId="{6C865893-B65D-734B-AACD-4EB692F43967}" type="presParOf" srcId="{516C3CD2-8383-D747-A1E0-0B77C519A3F5}" destId="{E12DA775-6C2F-514E-A75C-FC5AC49EBEE4}" srcOrd="4" destOrd="0" presId="urn:microsoft.com/office/officeart/2005/8/layout/chart3"/>
    <dgm:cxn modelId="{00309622-98D4-324E-BBED-D9494F220649}" type="presParOf" srcId="{516C3CD2-8383-D747-A1E0-0B77C519A3F5}" destId="{349AC34A-730F-0744-A0F8-242BC3D91682}" srcOrd="5" destOrd="0" presId="urn:microsoft.com/office/officeart/2005/8/layout/chart3"/>
    <dgm:cxn modelId="{BC2B29E4-A0D0-F946-9C2E-BCF445D81A81}" type="presParOf" srcId="{516C3CD2-8383-D747-A1E0-0B77C519A3F5}" destId="{82097C1C-F20C-5746-A145-F79609D8AC56}" srcOrd="6" destOrd="0" presId="urn:microsoft.com/office/officeart/2005/8/layout/chart3"/>
    <dgm:cxn modelId="{5E9AD750-4EAF-C944-8222-95699956F30C}" type="presParOf" srcId="{516C3CD2-8383-D747-A1E0-0B77C519A3F5}" destId="{DBED791E-D94C-944B-8CBC-282BBE56090C}" srcOrd="7" destOrd="0" presId="urn:microsoft.com/office/officeart/2005/8/layout/chart3"/>
    <dgm:cxn modelId="{19F79A48-2D00-B749-B019-CF8184F232FA}" type="presParOf" srcId="{516C3CD2-8383-D747-A1E0-0B77C519A3F5}" destId="{61D3C4DC-20ED-0D45-84DA-1062E12337DC}" srcOrd="8" destOrd="0" presId="urn:microsoft.com/office/officeart/2005/8/layout/chart3"/>
    <dgm:cxn modelId="{EAFEFC56-2B97-F14B-8E60-F14D6F6098E6}" type="presParOf" srcId="{516C3CD2-8383-D747-A1E0-0B77C519A3F5}" destId="{356D79A3-4068-E14A-B11B-DBA89EED2EB6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20E4D8-721E-D142-AE9B-58F4CC98F6B9}">
      <dsp:nvSpPr>
        <dsp:cNvPr id="0" name=""/>
        <dsp:cNvSpPr/>
      </dsp:nvSpPr>
      <dsp:spPr>
        <a:xfrm>
          <a:off x="1445262" y="250520"/>
          <a:ext cx="3521963" cy="3521963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sp:txBody>
      <dsp:txXfrm>
        <a:off x="3250688" y="776718"/>
        <a:ext cx="1194951" cy="817598"/>
      </dsp:txXfrm>
    </dsp:sp>
    <dsp:sp modelId="{CAD4396F-E51E-6641-B445-EA26FF38CCE6}">
      <dsp:nvSpPr>
        <dsp:cNvPr id="0" name=""/>
        <dsp:cNvSpPr/>
      </dsp:nvSpPr>
      <dsp:spPr>
        <a:xfrm>
          <a:off x="1321994" y="420329"/>
          <a:ext cx="3521963" cy="3521963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sp:txBody>
      <dsp:txXfrm>
        <a:off x="3623849" y="2013598"/>
        <a:ext cx="1048203" cy="884683"/>
      </dsp:txXfrm>
    </dsp:sp>
    <dsp:sp modelId="{E12DA775-6C2F-514E-A75C-FC5AC49EBEE4}">
      <dsp:nvSpPr>
        <dsp:cNvPr id="0" name=""/>
        <dsp:cNvSpPr/>
      </dsp:nvSpPr>
      <dsp:spPr>
        <a:xfrm>
          <a:off x="1321994" y="420329"/>
          <a:ext cx="3521963" cy="3521963"/>
        </a:xfrm>
        <a:prstGeom prst="pie">
          <a:avLst>
            <a:gd name="adj1" fmla="val 3240000"/>
            <a:gd name="adj2" fmla="val 756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sp:txBody>
      <dsp:txXfrm>
        <a:off x="2454054" y="3061802"/>
        <a:ext cx="1257844" cy="754706"/>
      </dsp:txXfrm>
    </dsp:sp>
    <dsp:sp modelId="{82097C1C-F20C-5746-A145-F79609D8AC56}">
      <dsp:nvSpPr>
        <dsp:cNvPr id="0" name=""/>
        <dsp:cNvSpPr/>
      </dsp:nvSpPr>
      <dsp:spPr>
        <a:xfrm>
          <a:off x="1321994" y="420329"/>
          <a:ext cx="3521963" cy="3521963"/>
        </a:xfrm>
        <a:prstGeom prst="pie">
          <a:avLst>
            <a:gd name="adj1" fmla="val 7560000"/>
            <a:gd name="adj2" fmla="val 1188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sp:txBody>
      <dsp:txXfrm>
        <a:off x="1489706" y="2013598"/>
        <a:ext cx="1048203" cy="884683"/>
      </dsp:txXfrm>
    </dsp:sp>
    <dsp:sp modelId="{61D3C4DC-20ED-0D45-84DA-1062E12337DC}">
      <dsp:nvSpPr>
        <dsp:cNvPr id="0" name=""/>
        <dsp:cNvSpPr/>
      </dsp:nvSpPr>
      <dsp:spPr>
        <a:xfrm>
          <a:off x="1321994" y="420329"/>
          <a:ext cx="3521963" cy="3521963"/>
        </a:xfrm>
        <a:prstGeom prst="pie">
          <a:avLst>
            <a:gd name="adj1" fmla="val 1188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Text</a:t>
          </a:r>
        </a:p>
      </dsp:txBody>
      <dsp:txXfrm>
        <a:off x="1835613" y="957009"/>
        <a:ext cx="1194951" cy="817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62.png"/><Relationship Id="rId21" Type="http://schemas.openxmlformats.org/officeDocument/2006/relationships/image" Target="../media/image80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5" Type="http://schemas.openxmlformats.org/officeDocument/2006/relationships/image" Target="../media/image74.png"/><Relationship Id="rId10" Type="http://schemas.openxmlformats.org/officeDocument/2006/relationships/image" Target="../media/image69.png"/><Relationship Id="rId19" Type="http://schemas.openxmlformats.org/officeDocument/2006/relationships/image" Target="../media/image78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2F659DC-7B8A-58D4-0929-64CED7755128}"/>
              </a:ext>
            </a:extLst>
          </p:cNvPr>
          <p:cNvSpPr/>
          <p:nvPr userDrawn="1"/>
        </p:nvSpPr>
        <p:spPr>
          <a:xfrm>
            <a:off x="0" y="0"/>
            <a:ext cx="12192000" cy="52578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2C935A-EFBB-A130-0FDD-AEFBD31E2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5413" y="2961401"/>
            <a:ext cx="4267200" cy="139240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3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to edit Master title style</a:t>
            </a:r>
            <a:endParaRPr lang="en-US" sz="3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712AA0-6560-C692-55F3-2066DEBA11E6}"/>
              </a:ext>
            </a:extLst>
          </p:cNvPr>
          <p:cNvSpPr/>
          <p:nvPr userDrawn="1"/>
        </p:nvSpPr>
        <p:spPr>
          <a:xfrm flipV="1">
            <a:off x="-3" y="5257802"/>
            <a:ext cx="12192000" cy="160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80F75C-E4DE-E8C4-47A3-6870353054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975" t="27088" r="14813" b="8429"/>
          <a:stretch/>
        </p:blipFill>
        <p:spPr>
          <a:xfrm>
            <a:off x="-3" y="1600200"/>
            <a:ext cx="5504479" cy="525780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0AF8BB41-2193-17E6-0A90-6AC15D8F4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5414" y="5590046"/>
            <a:ext cx="4267201" cy="63144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edit Master subtitle style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C96540-FB8A-AA81-021C-385E8CE75A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80363" y="-280779"/>
            <a:ext cx="4634583" cy="463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01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bject 7">
            <a:extLst>
              <a:ext uri="{FF2B5EF4-FFF2-40B4-BE49-F238E27FC236}">
                <a16:creationId xmlns:a16="http://schemas.microsoft.com/office/drawing/2014/main" id="{CBDFF10B-C2FC-EC88-0D40-142452975B12}"/>
              </a:ext>
            </a:extLst>
          </p:cNvPr>
          <p:cNvSpPr/>
          <p:nvPr userDrawn="1"/>
        </p:nvSpPr>
        <p:spPr>
          <a:xfrm>
            <a:off x="4878256" y="3534236"/>
            <a:ext cx="4344035" cy="3314877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56" name="object 6">
            <a:extLst>
              <a:ext uri="{FF2B5EF4-FFF2-40B4-BE49-F238E27FC236}">
                <a16:creationId xmlns:a16="http://schemas.microsoft.com/office/drawing/2014/main" id="{84B3B89C-3F9A-15A4-0CA9-EAA1FBAE3F9C}"/>
              </a:ext>
            </a:extLst>
          </p:cNvPr>
          <p:cNvSpPr/>
          <p:nvPr userDrawn="1"/>
        </p:nvSpPr>
        <p:spPr>
          <a:xfrm>
            <a:off x="1176663" y="3"/>
            <a:ext cx="2969712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8" name="object 6">
            <a:extLst>
              <a:ext uri="{FF2B5EF4-FFF2-40B4-BE49-F238E27FC236}">
                <a16:creationId xmlns:a16="http://schemas.microsoft.com/office/drawing/2014/main" id="{0F3C1131-EA53-21A7-DD78-28228DF89772}"/>
              </a:ext>
            </a:extLst>
          </p:cNvPr>
          <p:cNvSpPr/>
          <p:nvPr userDrawn="1"/>
        </p:nvSpPr>
        <p:spPr>
          <a:xfrm>
            <a:off x="5075" y="4"/>
            <a:ext cx="1171591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9" name="Holder 2">
            <a:extLst>
              <a:ext uri="{FF2B5EF4-FFF2-40B4-BE49-F238E27FC236}">
                <a16:creationId xmlns:a16="http://schemas.microsoft.com/office/drawing/2014/main" id="{5807F200-A8C4-F0A5-D59D-237ACCFBD6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78256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BB449D2A-9C9F-C397-9475-FAF57CDC8C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51339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2" name="Text Placeholder 6">
            <a:extLst>
              <a:ext uri="{FF2B5EF4-FFF2-40B4-BE49-F238E27FC236}">
                <a16:creationId xmlns:a16="http://schemas.microsoft.com/office/drawing/2014/main" id="{13FAFE5C-1130-0C28-73F2-C0D19BED44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51339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3" name="Text Placeholder 6">
            <a:extLst>
              <a:ext uri="{FF2B5EF4-FFF2-40B4-BE49-F238E27FC236}">
                <a16:creationId xmlns:a16="http://schemas.microsoft.com/office/drawing/2014/main" id="{9590F928-2F39-CB0B-0D3C-540C88E9FF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77455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4" name="Text Placeholder 6">
            <a:extLst>
              <a:ext uri="{FF2B5EF4-FFF2-40B4-BE49-F238E27FC236}">
                <a16:creationId xmlns:a16="http://schemas.microsoft.com/office/drawing/2014/main" id="{A92FD62E-BB93-7CD8-1D3A-927755C03A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77455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EA5012-FC56-05E8-E745-2E34D1CC2D5C}"/>
              </a:ext>
            </a:extLst>
          </p:cNvPr>
          <p:cNvSpPr/>
          <p:nvPr userDrawn="1"/>
        </p:nvSpPr>
        <p:spPr>
          <a:xfrm>
            <a:off x="4472563" y="2702318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776EE5-9085-D713-0315-1581C981AF6A}"/>
              </a:ext>
            </a:extLst>
          </p:cNvPr>
          <p:cNvSpPr/>
          <p:nvPr userDrawn="1"/>
        </p:nvSpPr>
        <p:spPr>
          <a:xfrm>
            <a:off x="8162233" y="2702318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57735A68-939F-C6B3-47D9-1F6F3A347CBF}"/>
              </a:ext>
            </a:extLst>
          </p:cNvPr>
          <p:cNvSpPr/>
          <p:nvPr userDrawn="1"/>
        </p:nvSpPr>
        <p:spPr>
          <a:xfrm>
            <a:off x="4472563" y="4820077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4FB466C-E690-C725-32C9-CF5F6BB16351}"/>
              </a:ext>
            </a:extLst>
          </p:cNvPr>
          <p:cNvSpPr/>
          <p:nvPr userDrawn="1"/>
        </p:nvSpPr>
        <p:spPr>
          <a:xfrm>
            <a:off x="8162233" y="4820077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35E2704-0490-69FD-E6E5-E9AD1A60B241}"/>
              </a:ext>
            </a:extLst>
          </p:cNvPr>
          <p:cNvSpPr txBox="1"/>
          <p:nvPr userDrawn="1"/>
        </p:nvSpPr>
        <p:spPr>
          <a:xfrm>
            <a:off x="4533334" y="260745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793B867-213C-D474-4F9B-7357CA83E4CC}"/>
              </a:ext>
            </a:extLst>
          </p:cNvPr>
          <p:cNvSpPr txBox="1"/>
          <p:nvPr userDrawn="1"/>
        </p:nvSpPr>
        <p:spPr>
          <a:xfrm>
            <a:off x="4545208" y="4740550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BD15129-04C6-EEC7-867B-BCE1AE6592AA}"/>
              </a:ext>
            </a:extLst>
          </p:cNvPr>
          <p:cNvSpPr txBox="1"/>
          <p:nvPr userDrawn="1"/>
        </p:nvSpPr>
        <p:spPr>
          <a:xfrm>
            <a:off x="8244228" y="260650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495FDF2-3E3F-ED90-C05C-1CA0F83A7338}"/>
              </a:ext>
            </a:extLst>
          </p:cNvPr>
          <p:cNvSpPr txBox="1"/>
          <p:nvPr userDrawn="1"/>
        </p:nvSpPr>
        <p:spPr>
          <a:xfrm>
            <a:off x="8244227" y="4739598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61616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>
            <a:extLst>
              <a:ext uri="{FF2B5EF4-FFF2-40B4-BE49-F238E27FC236}">
                <a16:creationId xmlns:a16="http://schemas.microsoft.com/office/drawing/2014/main" id="{E34DFE9C-80A8-AA66-BC20-D4CE106F3695}"/>
              </a:ext>
            </a:extLst>
          </p:cNvPr>
          <p:cNvSpPr/>
          <p:nvPr userDrawn="1"/>
        </p:nvSpPr>
        <p:spPr>
          <a:xfrm>
            <a:off x="4016828" y="0"/>
            <a:ext cx="8175171" cy="6858000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6" name="object 6">
            <a:extLst>
              <a:ext uri="{FF2B5EF4-FFF2-40B4-BE49-F238E27FC236}">
                <a16:creationId xmlns:a16="http://schemas.microsoft.com/office/drawing/2014/main" id="{84B3B89C-3F9A-15A4-0CA9-EAA1FBAE3F9C}"/>
              </a:ext>
            </a:extLst>
          </p:cNvPr>
          <p:cNvSpPr/>
          <p:nvPr userDrawn="1"/>
        </p:nvSpPr>
        <p:spPr>
          <a:xfrm>
            <a:off x="1176663" y="3"/>
            <a:ext cx="2969712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8" name="object 6">
            <a:extLst>
              <a:ext uri="{FF2B5EF4-FFF2-40B4-BE49-F238E27FC236}">
                <a16:creationId xmlns:a16="http://schemas.microsoft.com/office/drawing/2014/main" id="{0F3C1131-EA53-21A7-DD78-28228DF89772}"/>
              </a:ext>
            </a:extLst>
          </p:cNvPr>
          <p:cNvSpPr/>
          <p:nvPr userDrawn="1"/>
        </p:nvSpPr>
        <p:spPr>
          <a:xfrm>
            <a:off x="5075" y="4"/>
            <a:ext cx="1171591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9" name="Holder 2">
            <a:extLst>
              <a:ext uri="{FF2B5EF4-FFF2-40B4-BE49-F238E27FC236}">
                <a16:creationId xmlns:a16="http://schemas.microsoft.com/office/drawing/2014/main" id="{5807F200-A8C4-F0A5-D59D-237ACCFBD6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78256" y="68481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BB449D2A-9C9F-C397-9475-FAF57CDC8C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51339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2" name="Text Placeholder 6">
            <a:extLst>
              <a:ext uri="{FF2B5EF4-FFF2-40B4-BE49-F238E27FC236}">
                <a16:creationId xmlns:a16="http://schemas.microsoft.com/office/drawing/2014/main" id="{13FAFE5C-1130-0C28-73F2-C0D19BED44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51339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3" name="Text Placeholder 6">
            <a:extLst>
              <a:ext uri="{FF2B5EF4-FFF2-40B4-BE49-F238E27FC236}">
                <a16:creationId xmlns:a16="http://schemas.microsoft.com/office/drawing/2014/main" id="{9590F928-2F39-CB0B-0D3C-540C88E9FF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77455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4" name="Text Placeholder 6">
            <a:extLst>
              <a:ext uri="{FF2B5EF4-FFF2-40B4-BE49-F238E27FC236}">
                <a16:creationId xmlns:a16="http://schemas.microsoft.com/office/drawing/2014/main" id="{A92FD62E-BB93-7CD8-1D3A-927755C03A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77455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EA5012-FC56-05E8-E745-2E34D1CC2D5C}"/>
              </a:ext>
            </a:extLst>
          </p:cNvPr>
          <p:cNvSpPr/>
          <p:nvPr userDrawn="1"/>
        </p:nvSpPr>
        <p:spPr>
          <a:xfrm>
            <a:off x="4472563" y="2702318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776EE5-9085-D713-0315-1581C981AF6A}"/>
              </a:ext>
            </a:extLst>
          </p:cNvPr>
          <p:cNvSpPr/>
          <p:nvPr userDrawn="1"/>
        </p:nvSpPr>
        <p:spPr>
          <a:xfrm>
            <a:off x="8162233" y="2702318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57735A68-939F-C6B3-47D9-1F6F3A347CBF}"/>
              </a:ext>
            </a:extLst>
          </p:cNvPr>
          <p:cNvSpPr/>
          <p:nvPr userDrawn="1"/>
        </p:nvSpPr>
        <p:spPr>
          <a:xfrm>
            <a:off x="4472563" y="4820077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4FB466C-E690-C725-32C9-CF5F6BB16351}"/>
              </a:ext>
            </a:extLst>
          </p:cNvPr>
          <p:cNvSpPr/>
          <p:nvPr userDrawn="1"/>
        </p:nvSpPr>
        <p:spPr>
          <a:xfrm>
            <a:off x="8162233" y="4820077"/>
            <a:ext cx="712520" cy="712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35E2704-0490-69FD-E6E5-E9AD1A60B241}"/>
              </a:ext>
            </a:extLst>
          </p:cNvPr>
          <p:cNvSpPr txBox="1"/>
          <p:nvPr userDrawn="1"/>
        </p:nvSpPr>
        <p:spPr>
          <a:xfrm>
            <a:off x="4533334" y="260745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793B867-213C-D474-4F9B-7357CA83E4CC}"/>
              </a:ext>
            </a:extLst>
          </p:cNvPr>
          <p:cNvSpPr txBox="1"/>
          <p:nvPr userDrawn="1"/>
        </p:nvSpPr>
        <p:spPr>
          <a:xfrm>
            <a:off x="4545208" y="4740550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BD15129-04C6-EEC7-867B-BCE1AE6592AA}"/>
              </a:ext>
            </a:extLst>
          </p:cNvPr>
          <p:cNvSpPr txBox="1"/>
          <p:nvPr userDrawn="1"/>
        </p:nvSpPr>
        <p:spPr>
          <a:xfrm>
            <a:off x="8244228" y="260650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495FDF2-3E3F-ED90-C05C-1CA0F83A7338}"/>
              </a:ext>
            </a:extLst>
          </p:cNvPr>
          <p:cNvSpPr txBox="1"/>
          <p:nvPr userDrawn="1"/>
        </p:nvSpPr>
        <p:spPr>
          <a:xfrm>
            <a:off x="8244227" y="4739598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3" name="Picture Placeholder 70" descr="A crowd of people in a stadium&#10;&#10;Description automatically generated with medium confidence">
            <a:extLst>
              <a:ext uri="{FF2B5EF4-FFF2-40B4-BE49-F238E27FC236}">
                <a16:creationId xmlns:a16="http://schemas.microsoft.com/office/drawing/2014/main" id="{4855B60A-989F-C2F4-EA00-8159A64993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9" t="1544" r="23032"/>
          <a:stretch/>
        </p:blipFill>
        <p:spPr>
          <a:xfrm>
            <a:off x="1" y="0"/>
            <a:ext cx="4185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99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CCF52179-D39D-E9B4-7FB3-8C1D549E81BD}"/>
              </a:ext>
            </a:extLst>
          </p:cNvPr>
          <p:cNvSpPr/>
          <p:nvPr userDrawn="1"/>
        </p:nvSpPr>
        <p:spPr>
          <a:xfrm>
            <a:off x="4016828" y="0"/>
            <a:ext cx="8175171" cy="6858000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21" name="Holder 2">
            <a:extLst>
              <a:ext uri="{FF2B5EF4-FFF2-40B4-BE49-F238E27FC236}">
                <a16:creationId xmlns:a16="http://schemas.microsoft.com/office/drawing/2014/main" id="{14C0CFBA-2069-2D44-D54C-98683DBFA9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96592" y="656787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pic>
        <p:nvPicPr>
          <p:cNvPr id="2" name="Picture 1" descr="A person holding a tennis racket&#10;&#10;Description automatically generated">
            <a:extLst>
              <a:ext uri="{FF2B5EF4-FFF2-40B4-BE49-F238E27FC236}">
                <a16:creationId xmlns:a16="http://schemas.microsoft.com/office/drawing/2014/main" id="{643C840A-BA26-14AC-3A60-9C76CD4B94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233" t="1035" r="32578"/>
          <a:stretch/>
        </p:blipFill>
        <p:spPr>
          <a:xfrm>
            <a:off x="0" y="0"/>
            <a:ext cx="4177553" cy="6858000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3575F2F3-E060-803A-49D2-BD619301D0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6590" y="2557332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842086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bject 6">
            <a:extLst>
              <a:ext uri="{FF2B5EF4-FFF2-40B4-BE49-F238E27FC236}">
                <a16:creationId xmlns:a16="http://schemas.microsoft.com/office/drawing/2014/main" id="{84B3B89C-3F9A-15A4-0CA9-EAA1FBAE3F9C}"/>
              </a:ext>
            </a:extLst>
          </p:cNvPr>
          <p:cNvSpPr/>
          <p:nvPr userDrawn="1"/>
        </p:nvSpPr>
        <p:spPr>
          <a:xfrm>
            <a:off x="1176663" y="3"/>
            <a:ext cx="2969712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8" name="object 6">
            <a:extLst>
              <a:ext uri="{FF2B5EF4-FFF2-40B4-BE49-F238E27FC236}">
                <a16:creationId xmlns:a16="http://schemas.microsoft.com/office/drawing/2014/main" id="{0F3C1131-EA53-21A7-DD78-28228DF89772}"/>
              </a:ext>
            </a:extLst>
          </p:cNvPr>
          <p:cNvSpPr/>
          <p:nvPr userDrawn="1"/>
        </p:nvSpPr>
        <p:spPr>
          <a:xfrm>
            <a:off x="5075" y="4"/>
            <a:ext cx="1171591" cy="685799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9" name="Holder 2">
            <a:extLst>
              <a:ext uri="{FF2B5EF4-FFF2-40B4-BE49-F238E27FC236}">
                <a16:creationId xmlns:a16="http://schemas.microsoft.com/office/drawing/2014/main" id="{5807F200-A8C4-F0A5-D59D-237ACCFBD6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2565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3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F1EDEFAC-C6EF-666D-93F3-88A66031AD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55648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B4392901-D9A3-5F0F-6D7F-E9EE2ECED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55648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D8069F87-36AD-812B-7214-EC03B4AA63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81765" y="2755809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52D15B11-CA2A-FA21-AE98-B96447C2C4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81765" y="495438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CC7256-A04A-0442-7D2E-685034BEC970}"/>
              </a:ext>
            </a:extLst>
          </p:cNvPr>
          <p:cNvSpPr/>
          <p:nvPr userDrawn="1"/>
        </p:nvSpPr>
        <p:spPr>
          <a:xfrm>
            <a:off x="4476873" y="2702318"/>
            <a:ext cx="712520" cy="712520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CA4A2A-277D-E123-16CC-244C700D2FB1}"/>
              </a:ext>
            </a:extLst>
          </p:cNvPr>
          <p:cNvSpPr/>
          <p:nvPr userDrawn="1"/>
        </p:nvSpPr>
        <p:spPr>
          <a:xfrm>
            <a:off x="8166543" y="2702318"/>
            <a:ext cx="712520" cy="712520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E03F8F6-723D-A220-0FF5-0CD851447551}"/>
              </a:ext>
            </a:extLst>
          </p:cNvPr>
          <p:cNvSpPr/>
          <p:nvPr userDrawn="1"/>
        </p:nvSpPr>
        <p:spPr>
          <a:xfrm>
            <a:off x="4476873" y="4820077"/>
            <a:ext cx="712520" cy="712520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7625FF-3086-944F-E113-DAAF6429502C}"/>
              </a:ext>
            </a:extLst>
          </p:cNvPr>
          <p:cNvSpPr/>
          <p:nvPr userDrawn="1"/>
        </p:nvSpPr>
        <p:spPr>
          <a:xfrm>
            <a:off x="8166543" y="4820077"/>
            <a:ext cx="712520" cy="712520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5C7A4-BB01-03A0-97D1-F84701011B5F}"/>
              </a:ext>
            </a:extLst>
          </p:cNvPr>
          <p:cNvSpPr txBox="1"/>
          <p:nvPr userDrawn="1"/>
        </p:nvSpPr>
        <p:spPr>
          <a:xfrm>
            <a:off x="4537644" y="260745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606482-A7CC-66CD-648C-CB80FDDA9511}"/>
              </a:ext>
            </a:extLst>
          </p:cNvPr>
          <p:cNvSpPr txBox="1"/>
          <p:nvPr userDrawn="1"/>
        </p:nvSpPr>
        <p:spPr>
          <a:xfrm>
            <a:off x="4549518" y="4740550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244425-9CBB-C38B-8020-72703EBB4293}"/>
              </a:ext>
            </a:extLst>
          </p:cNvPr>
          <p:cNvSpPr txBox="1"/>
          <p:nvPr userDrawn="1"/>
        </p:nvSpPr>
        <p:spPr>
          <a:xfrm>
            <a:off x="8248537" y="2606506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1560C9-B33F-5A1F-690F-76A7463CEDB4}"/>
              </a:ext>
            </a:extLst>
          </p:cNvPr>
          <p:cNvSpPr txBox="1"/>
          <p:nvPr userDrawn="1"/>
        </p:nvSpPr>
        <p:spPr>
          <a:xfrm>
            <a:off x="8248537" y="4739598"/>
            <a:ext cx="57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73719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ree photo box full of tennis balls is standing on the floor at tennis court.">
            <a:extLst>
              <a:ext uri="{FF2B5EF4-FFF2-40B4-BE49-F238E27FC236}">
                <a16:creationId xmlns:a16="http://schemas.microsoft.com/office/drawing/2014/main" id="{48C2DD3D-4981-818F-9DD3-34B78B7E11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2172"/>
            <a:ext cx="4251960" cy="283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Holder 2">
            <a:extLst>
              <a:ext uri="{FF2B5EF4-FFF2-40B4-BE49-F238E27FC236}">
                <a16:creationId xmlns:a16="http://schemas.microsoft.com/office/drawing/2014/main" id="{14C0CFBA-2069-2D44-D54C-98683DBFA9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27271" y="656787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30" name="object 6">
            <a:extLst>
              <a:ext uri="{FF2B5EF4-FFF2-40B4-BE49-F238E27FC236}">
                <a16:creationId xmlns:a16="http://schemas.microsoft.com/office/drawing/2014/main" id="{A3CBBD16-1E96-1D24-3E04-37D623C3434F}"/>
              </a:ext>
            </a:extLst>
          </p:cNvPr>
          <p:cNvSpPr/>
          <p:nvPr/>
        </p:nvSpPr>
        <p:spPr>
          <a:xfrm>
            <a:off x="-3206" y="3"/>
            <a:ext cx="4253948" cy="2882169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CF52179-D39D-E9B4-7FB3-8C1D549E81BD}"/>
              </a:ext>
            </a:extLst>
          </p:cNvPr>
          <p:cNvSpPr/>
          <p:nvPr userDrawn="1"/>
        </p:nvSpPr>
        <p:spPr>
          <a:xfrm>
            <a:off x="1" y="5307499"/>
            <a:ext cx="4253948" cy="1570383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1268226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bject 7">
            <a:extLst>
              <a:ext uri="{FF2B5EF4-FFF2-40B4-BE49-F238E27FC236}">
                <a16:creationId xmlns:a16="http://schemas.microsoft.com/office/drawing/2014/main" id="{CBDFF10B-C2FC-EC88-0D40-142452975B12}"/>
              </a:ext>
            </a:extLst>
          </p:cNvPr>
          <p:cNvSpPr/>
          <p:nvPr userDrawn="1"/>
        </p:nvSpPr>
        <p:spPr>
          <a:xfrm>
            <a:off x="4878256" y="3534236"/>
            <a:ext cx="4344035" cy="3314877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54" name="object 6">
            <a:extLst>
              <a:ext uri="{FF2B5EF4-FFF2-40B4-BE49-F238E27FC236}">
                <a16:creationId xmlns:a16="http://schemas.microsoft.com/office/drawing/2014/main" id="{7D6B8E57-4DD6-479F-9439-B9F6E45E9EB2}"/>
              </a:ext>
            </a:extLst>
          </p:cNvPr>
          <p:cNvSpPr/>
          <p:nvPr userDrawn="1"/>
        </p:nvSpPr>
        <p:spPr>
          <a:xfrm>
            <a:off x="1" y="5546037"/>
            <a:ext cx="4253948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5" name="object 6">
            <a:extLst>
              <a:ext uri="{FF2B5EF4-FFF2-40B4-BE49-F238E27FC236}">
                <a16:creationId xmlns:a16="http://schemas.microsoft.com/office/drawing/2014/main" id="{EAD87668-3903-B1C5-738C-4A774FC282B8}"/>
              </a:ext>
            </a:extLst>
          </p:cNvPr>
          <p:cNvSpPr/>
          <p:nvPr userDrawn="1"/>
        </p:nvSpPr>
        <p:spPr>
          <a:xfrm>
            <a:off x="4253949" y="5546037"/>
            <a:ext cx="4968341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6" name="object 6">
            <a:extLst>
              <a:ext uri="{FF2B5EF4-FFF2-40B4-BE49-F238E27FC236}">
                <a16:creationId xmlns:a16="http://schemas.microsoft.com/office/drawing/2014/main" id="{84B3B89C-3F9A-15A4-0CA9-EAA1FBAE3F9C}"/>
              </a:ext>
            </a:extLst>
          </p:cNvPr>
          <p:cNvSpPr/>
          <p:nvPr userDrawn="1"/>
        </p:nvSpPr>
        <p:spPr>
          <a:xfrm>
            <a:off x="9222288" y="5546037"/>
            <a:ext cx="2969712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2" name="Holder 2">
            <a:extLst>
              <a:ext uri="{FF2B5EF4-FFF2-40B4-BE49-F238E27FC236}">
                <a16:creationId xmlns:a16="http://schemas.microsoft.com/office/drawing/2014/main" id="{7007B8C3-2634-D8DB-8E81-57E8BA6FE2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939FB4D8-BFB7-C370-9240-38D10930ED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0916" y="25064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355945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bject 7">
            <a:extLst>
              <a:ext uri="{FF2B5EF4-FFF2-40B4-BE49-F238E27FC236}">
                <a16:creationId xmlns:a16="http://schemas.microsoft.com/office/drawing/2014/main" id="{CBDFF10B-C2FC-EC88-0D40-142452975B12}"/>
              </a:ext>
            </a:extLst>
          </p:cNvPr>
          <p:cNvSpPr/>
          <p:nvPr userDrawn="1"/>
        </p:nvSpPr>
        <p:spPr>
          <a:xfrm>
            <a:off x="4878256" y="3534236"/>
            <a:ext cx="4344035" cy="3314877"/>
          </a:xfrm>
          <a:custGeom>
            <a:avLst/>
            <a:gdLst/>
            <a:ahLst/>
            <a:cxnLst/>
            <a:rect l="l" t="t" r="r" b="b"/>
            <a:pathLst>
              <a:path w="4344035" h="3290570">
                <a:moveTo>
                  <a:pt x="1241552" y="884885"/>
                </a:moveTo>
                <a:lnTo>
                  <a:pt x="1241171" y="835837"/>
                </a:lnTo>
                <a:lnTo>
                  <a:pt x="1240028" y="786549"/>
                </a:lnTo>
                <a:lnTo>
                  <a:pt x="1238072" y="737031"/>
                </a:lnTo>
                <a:lnTo>
                  <a:pt x="1235278" y="687298"/>
                </a:lnTo>
                <a:lnTo>
                  <a:pt x="1231607" y="637387"/>
                </a:lnTo>
                <a:lnTo>
                  <a:pt x="1227048" y="587324"/>
                </a:lnTo>
                <a:lnTo>
                  <a:pt x="1221562" y="537108"/>
                </a:lnTo>
                <a:lnTo>
                  <a:pt x="1215123" y="486778"/>
                </a:lnTo>
                <a:lnTo>
                  <a:pt x="1207681" y="436333"/>
                </a:lnTo>
                <a:lnTo>
                  <a:pt x="1199222" y="385826"/>
                </a:lnTo>
                <a:lnTo>
                  <a:pt x="1189710" y="335254"/>
                </a:lnTo>
                <a:lnTo>
                  <a:pt x="1179106" y="284657"/>
                </a:lnTo>
                <a:lnTo>
                  <a:pt x="1167396" y="234035"/>
                </a:lnTo>
                <a:lnTo>
                  <a:pt x="1154544" y="183426"/>
                </a:lnTo>
                <a:lnTo>
                  <a:pt x="1140510" y="132842"/>
                </a:lnTo>
                <a:lnTo>
                  <a:pt x="1125270" y="82296"/>
                </a:lnTo>
                <a:lnTo>
                  <a:pt x="1108798" y="31838"/>
                </a:lnTo>
                <a:lnTo>
                  <a:pt x="1097584" y="0"/>
                </a:lnTo>
                <a:lnTo>
                  <a:pt x="892898" y="0"/>
                </a:lnTo>
                <a:lnTo>
                  <a:pt x="905395" y="32207"/>
                </a:lnTo>
                <a:lnTo>
                  <a:pt x="922312" y="79146"/>
                </a:lnTo>
                <a:lnTo>
                  <a:pt x="938047" y="126238"/>
                </a:lnTo>
                <a:lnTo>
                  <a:pt x="952601" y="173456"/>
                </a:lnTo>
                <a:lnTo>
                  <a:pt x="966025" y="220802"/>
                </a:lnTo>
                <a:lnTo>
                  <a:pt x="979246" y="271881"/>
                </a:lnTo>
                <a:lnTo>
                  <a:pt x="991209" y="323049"/>
                </a:lnTo>
                <a:lnTo>
                  <a:pt x="1001941" y="374281"/>
                </a:lnTo>
                <a:lnTo>
                  <a:pt x="1011504" y="425564"/>
                </a:lnTo>
                <a:lnTo>
                  <a:pt x="1019898" y="476859"/>
                </a:lnTo>
                <a:lnTo>
                  <a:pt x="1027188" y="528142"/>
                </a:lnTo>
                <a:lnTo>
                  <a:pt x="1033386" y="579399"/>
                </a:lnTo>
                <a:lnTo>
                  <a:pt x="1038542" y="630593"/>
                </a:lnTo>
                <a:lnTo>
                  <a:pt x="1042682" y="681710"/>
                </a:lnTo>
                <a:lnTo>
                  <a:pt x="1045845" y="732726"/>
                </a:lnTo>
                <a:lnTo>
                  <a:pt x="1048054" y="783602"/>
                </a:lnTo>
                <a:lnTo>
                  <a:pt x="1049350" y="834339"/>
                </a:lnTo>
                <a:lnTo>
                  <a:pt x="1049782" y="884885"/>
                </a:lnTo>
                <a:lnTo>
                  <a:pt x="1049337" y="937044"/>
                </a:lnTo>
                <a:lnTo>
                  <a:pt x="1048029" y="988961"/>
                </a:lnTo>
                <a:lnTo>
                  <a:pt x="1045883" y="1040599"/>
                </a:lnTo>
                <a:lnTo>
                  <a:pt x="1042962" y="1091907"/>
                </a:lnTo>
                <a:lnTo>
                  <a:pt x="1039291" y="1142885"/>
                </a:lnTo>
                <a:lnTo>
                  <a:pt x="1034910" y="1193495"/>
                </a:lnTo>
                <a:lnTo>
                  <a:pt x="1029868" y="1243685"/>
                </a:lnTo>
                <a:lnTo>
                  <a:pt x="1024178" y="1293456"/>
                </a:lnTo>
                <a:lnTo>
                  <a:pt x="1017917" y="1342758"/>
                </a:lnTo>
                <a:lnTo>
                  <a:pt x="1011097" y="1391577"/>
                </a:lnTo>
                <a:lnTo>
                  <a:pt x="1003769" y="1439875"/>
                </a:lnTo>
                <a:lnTo>
                  <a:pt x="995273" y="1490078"/>
                </a:lnTo>
                <a:lnTo>
                  <a:pt x="985608" y="1540167"/>
                </a:lnTo>
                <a:lnTo>
                  <a:pt x="974813" y="1590128"/>
                </a:lnTo>
                <a:lnTo>
                  <a:pt x="962901" y="1639976"/>
                </a:lnTo>
                <a:lnTo>
                  <a:pt x="949883" y="1689696"/>
                </a:lnTo>
                <a:lnTo>
                  <a:pt x="935799" y="1739290"/>
                </a:lnTo>
                <a:lnTo>
                  <a:pt x="920648" y="1788756"/>
                </a:lnTo>
                <a:lnTo>
                  <a:pt x="904468" y="1838096"/>
                </a:lnTo>
                <a:lnTo>
                  <a:pt x="887272" y="1887296"/>
                </a:lnTo>
                <a:lnTo>
                  <a:pt x="869073" y="1936369"/>
                </a:lnTo>
                <a:lnTo>
                  <a:pt x="849909" y="1985289"/>
                </a:lnTo>
                <a:lnTo>
                  <a:pt x="829779" y="2034082"/>
                </a:lnTo>
                <a:lnTo>
                  <a:pt x="808710" y="2082736"/>
                </a:lnTo>
                <a:lnTo>
                  <a:pt x="788339" y="2127770"/>
                </a:lnTo>
                <a:lnTo>
                  <a:pt x="767194" y="2172690"/>
                </a:lnTo>
                <a:lnTo>
                  <a:pt x="745286" y="2217470"/>
                </a:lnTo>
                <a:lnTo>
                  <a:pt x="722642" y="2262124"/>
                </a:lnTo>
                <a:lnTo>
                  <a:pt x="699274" y="2306637"/>
                </a:lnTo>
                <a:lnTo>
                  <a:pt x="675208" y="2350998"/>
                </a:lnTo>
                <a:lnTo>
                  <a:pt x="650455" y="2395232"/>
                </a:lnTo>
                <a:lnTo>
                  <a:pt x="625030" y="2439314"/>
                </a:lnTo>
                <a:lnTo>
                  <a:pt x="598970" y="2483243"/>
                </a:lnTo>
                <a:lnTo>
                  <a:pt x="572262" y="2527033"/>
                </a:lnTo>
                <a:lnTo>
                  <a:pt x="544944" y="2570657"/>
                </a:lnTo>
                <a:lnTo>
                  <a:pt x="517029" y="2614130"/>
                </a:lnTo>
                <a:lnTo>
                  <a:pt x="488530" y="2657437"/>
                </a:lnTo>
                <a:lnTo>
                  <a:pt x="459486" y="2700591"/>
                </a:lnTo>
                <a:lnTo>
                  <a:pt x="429882" y="2743568"/>
                </a:lnTo>
                <a:lnTo>
                  <a:pt x="399757" y="2786392"/>
                </a:lnTo>
                <a:lnTo>
                  <a:pt x="369125" y="2829039"/>
                </a:lnTo>
                <a:lnTo>
                  <a:pt x="337997" y="2871508"/>
                </a:lnTo>
                <a:lnTo>
                  <a:pt x="306400" y="2913799"/>
                </a:lnTo>
                <a:lnTo>
                  <a:pt x="274345" y="2955912"/>
                </a:lnTo>
                <a:lnTo>
                  <a:pt x="241858" y="2997847"/>
                </a:lnTo>
                <a:lnTo>
                  <a:pt x="210464" y="3037700"/>
                </a:lnTo>
                <a:lnTo>
                  <a:pt x="178701" y="3077375"/>
                </a:lnTo>
                <a:lnTo>
                  <a:pt x="146596" y="3116897"/>
                </a:lnTo>
                <a:lnTo>
                  <a:pt x="114147" y="3156229"/>
                </a:lnTo>
                <a:lnTo>
                  <a:pt x="81394" y="3195383"/>
                </a:lnTo>
                <a:lnTo>
                  <a:pt x="48336" y="3234372"/>
                </a:lnTo>
                <a:lnTo>
                  <a:pt x="14998" y="3273171"/>
                </a:lnTo>
                <a:lnTo>
                  <a:pt x="0" y="3290392"/>
                </a:lnTo>
                <a:lnTo>
                  <a:pt x="251752" y="3290392"/>
                </a:lnTo>
                <a:lnTo>
                  <a:pt x="281089" y="3255048"/>
                </a:lnTo>
                <a:lnTo>
                  <a:pt x="313474" y="3215436"/>
                </a:lnTo>
                <a:lnTo>
                  <a:pt x="345567" y="3175622"/>
                </a:lnTo>
                <a:lnTo>
                  <a:pt x="377329" y="3135592"/>
                </a:lnTo>
                <a:lnTo>
                  <a:pt x="408762" y="3095371"/>
                </a:lnTo>
                <a:lnTo>
                  <a:pt x="439839" y="3054934"/>
                </a:lnTo>
                <a:lnTo>
                  <a:pt x="470547" y="3014307"/>
                </a:lnTo>
                <a:lnTo>
                  <a:pt x="500875" y="2973476"/>
                </a:lnTo>
                <a:lnTo>
                  <a:pt x="530809" y="2932442"/>
                </a:lnTo>
                <a:lnTo>
                  <a:pt x="560336" y="2891218"/>
                </a:lnTo>
                <a:lnTo>
                  <a:pt x="589432" y="2849778"/>
                </a:lnTo>
                <a:lnTo>
                  <a:pt x="618083" y="2808160"/>
                </a:lnTo>
                <a:lnTo>
                  <a:pt x="646277" y="2766326"/>
                </a:lnTo>
                <a:lnTo>
                  <a:pt x="674001" y="2724289"/>
                </a:lnTo>
                <a:lnTo>
                  <a:pt x="701230" y="2682062"/>
                </a:lnTo>
                <a:lnTo>
                  <a:pt x="727951" y="2639644"/>
                </a:lnTo>
                <a:lnTo>
                  <a:pt x="754164" y="2597023"/>
                </a:lnTo>
                <a:lnTo>
                  <a:pt x="779830" y="2554198"/>
                </a:lnTo>
                <a:lnTo>
                  <a:pt x="804938" y="2511196"/>
                </a:lnTo>
                <a:lnTo>
                  <a:pt x="829487" y="2467991"/>
                </a:lnTo>
                <a:lnTo>
                  <a:pt x="853465" y="2424582"/>
                </a:lnTo>
                <a:lnTo>
                  <a:pt x="876820" y="2380996"/>
                </a:lnTo>
                <a:lnTo>
                  <a:pt x="899579" y="2337206"/>
                </a:lnTo>
                <a:lnTo>
                  <a:pt x="921702" y="2293226"/>
                </a:lnTo>
                <a:lnTo>
                  <a:pt x="943178" y="2249055"/>
                </a:lnTo>
                <a:lnTo>
                  <a:pt x="963993" y="2204694"/>
                </a:lnTo>
                <a:lnTo>
                  <a:pt x="984123" y="2160143"/>
                </a:lnTo>
                <a:lnTo>
                  <a:pt x="1004912" y="2112187"/>
                </a:lnTo>
                <a:lnTo>
                  <a:pt x="1024890" y="2064029"/>
                </a:lnTo>
                <a:lnTo>
                  <a:pt x="1044028" y="2015642"/>
                </a:lnTo>
                <a:lnTo>
                  <a:pt x="1062304" y="1967039"/>
                </a:lnTo>
                <a:lnTo>
                  <a:pt x="1079703" y="1918233"/>
                </a:lnTo>
                <a:lnTo>
                  <a:pt x="1096200" y="1869198"/>
                </a:lnTo>
                <a:lnTo>
                  <a:pt x="1111770" y="1819973"/>
                </a:lnTo>
                <a:lnTo>
                  <a:pt x="1126401" y="1770519"/>
                </a:lnTo>
                <a:lnTo>
                  <a:pt x="1140079" y="1720875"/>
                </a:lnTo>
                <a:lnTo>
                  <a:pt x="1152766" y="1671015"/>
                </a:lnTo>
                <a:lnTo>
                  <a:pt x="1164437" y="1620964"/>
                </a:lnTo>
                <a:lnTo>
                  <a:pt x="1175092" y="1570697"/>
                </a:lnTo>
                <a:lnTo>
                  <a:pt x="1184694" y="1520240"/>
                </a:lnTo>
                <a:lnTo>
                  <a:pt x="1193228" y="1469593"/>
                </a:lnTo>
                <a:lnTo>
                  <a:pt x="1200264" y="1423352"/>
                </a:lnTo>
                <a:lnTo>
                  <a:pt x="1206868" y="1376578"/>
                </a:lnTo>
                <a:lnTo>
                  <a:pt x="1212989" y="1329309"/>
                </a:lnTo>
                <a:lnTo>
                  <a:pt x="1218628" y="1281569"/>
                </a:lnTo>
                <a:lnTo>
                  <a:pt x="1223721" y="1233360"/>
                </a:lnTo>
                <a:lnTo>
                  <a:pt x="1228255" y="1184706"/>
                </a:lnTo>
                <a:lnTo>
                  <a:pt x="1232166" y="1135646"/>
                </a:lnTo>
                <a:lnTo>
                  <a:pt x="1235456" y="1086192"/>
                </a:lnTo>
                <a:lnTo>
                  <a:pt x="1238072" y="1036370"/>
                </a:lnTo>
                <a:lnTo>
                  <a:pt x="1239977" y="986193"/>
                </a:lnTo>
                <a:lnTo>
                  <a:pt x="1241158" y="935685"/>
                </a:lnTo>
                <a:lnTo>
                  <a:pt x="1241552" y="884885"/>
                </a:lnTo>
                <a:close/>
              </a:path>
              <a:path w="4344035" h="3290570">
                <a:moveTo>
                  <a:pt x="4344035" y="3261499"/>
                </a:moveTo>
                <a:lnTo>
                  <a:pt x="4271886" y="3188766"/>
                </a:lnTo>
                <a:lnTo>
                  <a:pt x="4199991" y="3115157"/>
                </a:lnTo>
                <a:lnTo>
                  <a:pt x="4128490" y="3040723"/>
                </a:lnTo>
                <a:lnTo>
                  <a:pt x="4092918" y="3003194"/>
                </a:lnTo>
                <a:lnTo>
                  <a:pt x="4057485" y="2965462"/>
                </a:lnTo>
                <a:lnTo>
                  <a:pt x="4022217" y="2927527"/>
                </a:lnTo>
                <a:lnTo>
                  <a:pt x="3987139" y="2889402"/>
                </a:lnTo>
                <a:lnTo>
                  <a:pt x="3952240" y="2851073"/>
                </a:lnTo>
                <a:lnTo>
                  <a:pt x="3917556" y="2812554"/>
                </a:lnTo>
                <a:lnTo>
                  <a:pt x="3883101" y="2773832"/>
                </a:lnTo>
                <a:lnTo>
                  <a:pt x="3848887" y="2734932"/>
                </a:lnTo>
                <a:lnTo>
                  <a:pt x="3814940" y="2695841"/>
                </a:lnTo>
                <a:lnTo>
                  <a:pt x="3781260" y="2656560"/>
                </a:lnTo>
                <a:lnTo>
                  <a:pt x="3747884" y="2617089"/>
                </a:lnTo>
                <a:lnTo>
                  <a:pt x="3714813" y="2577439"/>
                </a:lnTo>
                <a:lnTo>
                  <a:pt x="3682060" y="2537625"/>
                </a:lnTo>
                <a:lnTo>
                  <a:pt x="3649662" y="2497620"/>
                </a:lnTo>
                <a:lnTo>
                  <a:pt x="3617620" y="2457437"/>
                </a:lnTo>
                <a:lnTo>
                  <a:pt x="3585959" y="2417076"/>
                </a:lnTo>
                <a:lnTo>
                  <a:pt x="3554679" y="2376551"/>
                </a:lnTo>
                <a:lnTo>
                  <a:pt x="3523818" y="2335860"/>
                </a:lnTo>
                <a:lnTo>
                  <a:pt x="3493376" y="2295004"/>
                </a:lnTo>
                <a:lnTo>
                  <a:pt x="3463379" y="2253970"/>
                </a:lnTo>
                <a:lnTo>
                  <a:pt x="3433838" y="2212784"/>
                </a:lnTo>
                <a:lnTo>
                  <a:pt x="3404781" y="2171433"/>
                </a:lnTo>
                <a:lnTo>
                  <a:pt x="3376218" y="2129917"/>
                </a:lnTo>
                <a:lnTo>
                  <a:pt x="3347161" y="2086775"/>
                </a:lnTo>
                <a:lnTo>
                  <a:pt x="3318662" y="2043468"/>
                </a:lnTo>
                <a:lnTo>
                  <a:pt x="3290747" y="1999996"/>
                </a:lnTo>
                <a:lnTo>
                  <a:pt x="3263430" y="1956371"/>
                </a:lnTo>
                <a:lnTo>
                  <a:pt x="3236734" y="1912594"/>
                </a:lnTo>
                <a:lnTo>
                  <a:pt x="3210661" y="1868652"/>
                </a:lnTo>
                <a:lnTo>
                  <a:pt x="3185249" y="1824570"/>
                </a:lnTo>
                <a:lnTo>
                  <a:pt x="3160496" y="1780349"/>
                </a:lnTo>
                <a:lnTo>
                  <a:pt x="3136430" y="1735975"/>
                </a:lnTo>
                <a:lnTo>
                  <a:pt x="3113062" y="1691474"/>
                </a:lnTo>
                <a:lnTo>
                  <a:pt x="3090418" y="1646821"/>
                </a:lnTo>
                <a:lnTo>
                  <a:pt x="3068510" y="1602041"/>
                </a:lnTo>
                <a:lnTo>
                  <a:pt x="3047352" y="1557134"/>
                </a:lnTo>
                <a:lnTo>
                  <a:pt x="3026981" y="1512087"/>
                </a:lnTo>
                <a:lnTo>
                  <a:pt x="3005912" y="1463433"/>
                </a:lnTo>
                <a:lnTo>
                  <a:pt x="2985782" y="1414640"/>
                </a:lnTo>
                <a:lnTo>
                  <a:pt x="2966618" y="1365719"/>
                </a:lnTo>
                <a:lnTo>
                  <a:pt x="2948419" y="1316647"/>
                </a:lnTo>
                <a:lnTo>
                  <a:pt x="2931223" y="1267447"/>
                </a:lnTo>
                <a:lnTo>
                  <a:pt x="2915043" y="1218107"/>
                </a:lnTo>
                <a:lnTo>
                  <a:pt x="2899905" y="1168654"/>
                </a:lnTo>
                <a:lnTo>
                  <a:pt x="2885808" y="1119060"/>
                </a:lnTo>
                <a:lnTo>
                  <a:pt x="2872803" y="1069340"/>
                </a:lnTo>
                <a:lnTo>
                  <a:pt x="2860891" y="1019492"/>
                </a:lnTo>
                <a:lnTo>
                  <a:pt x="2850083" y="969530"/>
                </a:lnTo>
                <a:lnTo>
                  <a:pt x="2840418" y="919441"/>
                </a:lnTo>
                <a:lnTo>
                  <a:pt x="2831922" y="869226"/>
                </a:lnTo>
                <a:lnTo>
                  <a:pt x="2824594" y="820940"/>
                </a:lnTo>
                <a:lnTo>
                  <a:pt x="2817774" y="772121"/>
                </a:lnTo>
                <a:lnTo>
                  <a:pt x="2811513" y="722820"/>
                </a:lnTo>
                <a:lnTo>
                  <a:pt x="2805836" y="673049"/>
                </a:lnTo>
                <a:lnTo>
                  <a:pt x="2800794" y="622846"/>
                </a:lnTo>
                <a:lnTo>
                  <a:pt x="2796413" y="572249"/>
                </a:lnTo>
                <a:lnTo>
                  <a:pt x="2792742" y="521271"/>
                </a:lnTo>
                <a:lnTo>
                  <a:pt x="2789821" y="469950"/>
                </a:lnTo>
                <a:lnTo>
                  <a:pt x="2787688" y="418325"/>
                </a:lnTo>
                <a:lnTo>
                  <a:pt x="2786380" y="366407"/>
                </a:lnTo>
                <a:lnTo>
                  <a:pt x="2785935" y="314223"/>
                </a:lnTo>
                <a:lnTo>
                  <a:pt x="2786329" y="265557"/>
                </a:lnTo>
                <a:lnTo>
                  <a:pt x="2787535" y="216712"/>
                </a:lnTo>
                <a:lnTo>
                  <a:pt x="2789580" y="167728"/>
                </a:lnTo>
                <a:lnTo>
                  <a:pt x="2792501" y="118618"/>
                </a:lnTo>
                <a:lnTo>
                  <a:pt x="2796324" y="69418"/>
                </a:lnTo>
                <a:lnTo>
                  <a:pt x="2801086" y="20129"/>
                </a:lnTo>
                <a:lnTo>
                  <a:pt x="2803423" y="0"/>
                </a:lnTo>
                <a:lnTo>
                  <a:pt x="2610434" y="0"/>
                </a:lnTo>
                <a:lnTo>
                  <a:pt x="2604439" y="62280"/>
                </a:lnTo>
                <a:lnTo>
                  <a:pt x="2600642" y="113093"/>
                </a:lnTo>
                <a:lnTo>
                  <a:pt x="2597747" y="163715"/>
                </a:lnTo>
                <a:lnTo>
                  <a:pt x="2595715" y="214122"/>
                </a:lnTo>
                <a:lnTo>
                  <a:pt x="2594521" y="264299"/>
                </a:lnTo>
                <a:lnTo>
                  <a:pt x="2594140" y="314223"/>
                </a:lnTo>
                <a:lnTo>
                  <a:pt x="2594533" y="365048"/>
                </a:lnTo>
                <a:lnTo>
                  <a:pt x="2595702" y="415544"/>
                </a:lnTo>
                <a:lnTo>
                  <a:pt x="2597607" y="465721"/>
                </a:lnTo>
                <a:lnTo>
                  <a:pt x="2600223" y="515556"/>
                </a:lnTo>
                <a:lnTo>
                  <a:pt x="2603512" y="565010"/>
                </a:lnTo>
                <a:lnTo>
                  <a:pt x="2607437" y="614070"/>
                </a:lnTo>
                <a:lnTo>
                  <a:pt x="2611958" y="662724"/>
                </a:lnTo>
                <a:lnTo>
                  <a:pt x="2617063" y="710933"/>
                </a:lnTo>
                <a:lnTo>
                  <a:pt x="2622689" y="758672"/>
                </a:lnTo>
                <a:lnTo>
                  <a:pt x="2628823" y="805942"/>
                </a:lnTo>
                <a:lnTo>
                  <a:pt x="2635427" y="852716"/>
                </a:lnTo>
                <a:lnTo>
                  <a:pt x="2642463" y="898944"/>
                </a:lnTo>
                <a:lnTo>
                  <a:pt x="2650998" y="949604"/>
                </a:lnTo>
                <a:lnTo>
                  <a:pt x="2660612" y="1000048"/>
                </a:lnTo>
                <a:lnTo>
                  <a:pt x="2671267" y="1050302"/>
                </a:lnTo>
                <a:lnTo>
                  <a:pt x="2682938" y="1100366"/>
                </a:lnTo>
                <a:lnTo>
                  <a:pt x="2695625" y="1150213"/>
                </a:lnTo>
                <a:lnTo>
                  <a:pt x="2709303" y="1199870"/>
                </a:lnTo>
                <a:lnTo>
                  <a:pt x="2723934" y="1249311"/>
                </a:lnTo>
                <a:lnTo>
                  <a:pt x="2739504" y="1298549"/>
                </a:lnTo>
                <a:lnTo>
                  <a:pt x="2756001" y="1347571"/>
                </a:lnTo>
                <a:lnTo>
                  <a:pt x="2773400" y="1396377"/>
                </a:lnTo>
                <a:lnTo>
                  <a:pt x="2791688" y="1444980"/>
                </a:lnTo>
                <a:lnTo>
                  <a:pt x="2810827" y="1493367"/>
                </a:lnTo>
                <a:lnTo>
                  <a:pt x="2830804" y="1541526"/>
                </a:lnTo>
                <a:lnTo>
                  <a:pt x="2851607" y="1589468"/>
                </a:lnTo>
                <a:lnTo>
                  <a:pt x="2872194" y="1635036"/>
                </a:lnTo>
                <a:lnTo>
                  <a:pt x="2893504" y="1680413"/>
                </a:lnTo>
                <a:lnTo>
                  <a:pt x="2915501" y="1725574"/>
                </a:lnTo>
                <a:lnTo>
                  <a:pt x="2938183" y="1770545"/>
                </a:lnTo>
                <a:lnTo>
                  <a:pt x="2961513" y="1815299"/>
                </a:lnTo>
                <a:lnTo>
                  <a:pt x="2985478" y="1859864"/>
                </a:lnTo>
                <a:lnTo>
                  <a:pt x="3010077" y="1904225"/>
                </a:lnTo>
                <a:lnTo>
                  <a:pt x="3035274" y="1948383"/>
                </a:lnTo>
                <a:lnTo>
                  <a:pt x="3061081" y="1992325"/>
                </a:lnTo>
                <a:lnTo>
                  <a:pt x="3087446" y="2036076"/>
                </a:lnTo>
                <a:lnTo>
                  <a:pt x="3114370" y="2079612"/>
                </a:lnTo>
                <a:lnTo>
                  <a:pt x="3141840" y="2122957"/>
                </a:lnTo>
                <a:lnTo>
                  <a:pt x="3169831" y="2166086"/>
                </a:lnTo>
                <a:lnTo>
                  <a:pt x="3198330" y="2209000"/>
                </a:lnTo>
                <a:lnTo>
                  <a:pt x="3227324" y="2251722"/>
                </a:lnTo>
                <a:lnTo>
                  <a:pt x="3256788" y="2294229"/>
                </a:lnTo>
                <a:lnTo>
                  <a:pt x="3286709" y="2336520"/>
                </a:lnTo>
                <a:lnTo>
                  <a:pt x="3317075" y="2378608"/>
                </a:lnTo>
                <a:lnTo>
                  <a:pt x="3347859" y="2420480"/>
                </a:lnTo>
                <a:lnTo>
                  <a:pt x="3379063" y="2462149"/>
                </a:lnTo>
                <a:lnTo>
                  <a:pt x="3410648" y="2503601"/>
                </a:lnTo>
                <a:lnTo>
                  <a:pt x="3442614" y="2544838"/>
                </a:lnTo>
                <a:lnTo>
                  <a:pt x="3473513" y="2584094"/>
                </a:lnTo>
                <a:lnTo>
                  <a:pt x="3504742" y="2623159"/>
                </a:lnTo>
                <a:lnTo>
                  <a:pt x="3536264" y="2662009"/>
                </a:lnTo>
                <a:lnTo>
                  <a:pt x="3568077" y="2700680"/>
                </a:lnTo>
                <a:lnTo>
                  <a:pt x="3600170" y="2739148"/>
                </a:lnTo>
                <a:lnTo>
                  <a:pt x="3632504" y="2777413"/>
                </a:lnTo>
                <a:lnTo>
                  <a:pt x="3665093" y="2815475"/>
                </a:lnTo>
                <a:lnTo>
                  <a:pt x="3697909" y="2853347"/>
                </a:lnTo>
                <a:lnTo>
                  <a:pt x="3730942" y="2891015"/>
                </a:lnTo>
                <a:lnTo>
                  <a:pt x="3764178" y="2928467"/>
                </a:lnTo>
                <a:lnTo>
                  <a:pt x="3797604" y="2965729"/>
                </a:lnTo>
                <a:lnTo>
                  <a:pt x="3831196" y="3002788"/>
                </a:lnTo>
                <a:lnTo>
                  <a:pt x="3864953" y="3039630"/>
                </a:lnTo>
                <a:lnTo>
                  <a:pt x="3898849" y="3076270"/>
                </a:lnTo>
                <a:lnTo>
                  <a:pt x="3967035" y="3148939"/>
                </a:lnTo>
                <a:lnTo>
                  <a:pt x="4035628" y="3220758"/>
                </a:lnTo>
                <a:lnTo>
                  <a:pt x="4103217" y="3290392"/>
                </a:lnTo>
                <a:lnTo>
                  <a:pt x="4314977" y="3290392"/>
                </a:lnTo>
                <a:lnTo>
                  <a:pt x="4344035" y="3261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54" name="object 6">
            <a:extLst>
              <a:ext uri="{FF2B5EF4-FFF2-40B4-BE49-F238E27FC236}">
                <a16:creationId xmlns:a16="http://schemas.microsoft.com/office/drawing/2014/main" id="{7D6B8E57-4DD6-479F-9439-B9F6E45E9EB2}"/>
              </a:ext>
            </a:extLst>
          </p:cNvPr>
          <p:cNvSpPr/>
          <p:nvPr userDrawn="1"/>
        </p:nvSpPr>
        <p:spPr>
          <a:xfrm>
            <a:off x="1" y="5546037"/>
            <a:ext cx="4253948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5" name="object 6">
            <a:extLst>
              <a:ext uri="{FF2B5EF4-FFF2-40B4-BE49-F238E27FC236}">
                <a16:creationId xmlns:a16="http://schemas.microsoft.com/office/drawing/2014/main" id="{EAD87668-3903-B1C5-738C-4A774FC282B8}"/>
              </a:ext>
            </a:extLst>
          </p:cNvPr>
          <p:cNvSpPr/>
          <p:nvPr userDrawn="1"/>
        </p:nvSpPr>
        <p:spPr>
          <a:xfrm>
            <a:off x="4253949" y="5546037"/>
            <a:ext cx="4968341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56" name="object 6">
            <a:extLst>
              <a:ext uri="{FF2B5EF4-FFF2-40B4-BE49-F238E27FC236}">
                <a16:creationId xmlns:a16="http://schemas.microsoft.com/office/drawing/2014/main" id="{84B3B89C-3F9A-15A4-0CA9-EAA1FBAE3F9C}"/>
              </a:ext>
            </a:extLst>
          </p:cNvPr>
          <p:cNvSpPr/>
          <p:nvPr userDrawn="1"/>
        </p:nvSpPr>
        <p:spPr>
          <a:xfrm>
            <a:off x="9222288" y="5546037"/>
            <a:ext cx="2969712" cy="1311965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2" name="Holder 2">
            <a:extLst>
              <a:ext uri="{FF2B5EF4-FFF2-40B4-BE49-F238E27FC236}">
                <a16:creationId xmlns:a16="http://schemas.microsoft.com/office/drawing/2014/main" id="{7007B8C3-2634-D8DB-8E81-57E8BA6FE2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939FB4D8-BFB7-C370-9240-38D10930ED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0916" y="25064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3883441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0833B3-3C23-F70E-06A2-123C0170A13A}"/>
              </a:ext>
            </a:extLst>
          </p:cNvPr>
          <p:cNvSpPr/>
          <p:nvPr userDrawn="1"/>
        </p:nvSpPr>
        <p:spPr>
          <a:xfrm>
            <a:off x="2" y="0"/>
            <a:ext cx="5298393" cy="68580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D83CB2-FD6F-5864-9E71-3E3A30D72B1B}"/>
              </a:ext>
            </a:extLst>
          </p:cNvPr>
          <p:cNvGrpSpPr/>
          <p:nvPr userDrawn="1"/>
        </p:nvGrpSpPr>
        <p:grpSpPr>
          <a:xfrm>
            <a:off x="1" y="0"/>
            <a:ext cx="6510867" cy="6277134"/>
            <a:chOff x="999060" y="329856"/>
            <a:chExt cx="6510866" cy="62771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E4D352A-2931-EAF1-95DB-CD7C728F68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8131" t="27888" r="25750" b="-218"/>
            <a:stretch/>
          </p:blipFill>
          <p:spPr>
            <a:xfrm>
              <a:off x="999060" y="1222190"/>
              <a:ext cx="3254881" cy="53848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D8A1D9-75EB-F280-AE28-5838F61DA8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3974" t="33871" r="-1026" b="-218"/>
            <a:stretch/>
          </p:blipFill>
          <p:spPr>
            <a:xfrm>
              <a:off x="1366215" y="329856"/>
              <a:ext cx="6143711" cy="4939399"/>
            </a:xfrm>
            <a:prstGeom prst="rect">
              <a:avLst/>
            </a:prstGeom>
          </p:spPr>
        </p:pic>
      </p:grpSp>
      <p:sp>
        <p:nvSpPr>
          <p:cNvPr id="7" name="Holder 2">
            <a:extLst>
              <a:ext uri="{FF2B5EF4-FFF2-40B4-BE49-F238E27FC236}">
                <a16:creationId xmlns:a16="http://schemas.microsoft.com/office/drawing/2014/main" id="{D20212DC-BDAD-C7A0-7EA5-7673BE45EE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48401" y="1265655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20A35C5-EDC0-22C3-B4E6-056BBDBFAE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48400" y="2856877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04EFC8-1677-49C9-035C-BA33080665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63909" y="3779053"/>
            <a:ext cx="2320692" cy="232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97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F27C2A3A-49E6-22D6-621C-19E5440F29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D83CB2-FD6F-5864-9E71-3E3A30D72B1B}"/>
              </a:ext>
            </a:extLst>
          </p:cNvPr>
          <p:cNvGrpSpPr/>
          <p:nvPr userDrawn="1"/>
        </p:nvGrpSpPr>
        <p:grpSpPr>
          <a:xfrm>
            <a:off x="1" y="0"/>
            <a:ext cx="6510867" cy="6277134"/>
            <a:chOff x="999060" y="329856"/>
            <a:chExt cx="6510866" cy="62771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E4D352A-2931-EAF1-95DB-CD7C728F68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8131" t="27888" r="25750" b="-218"/>
            <a:stretch/>
          </p:blipFill>
          <p:spPr>
            <a:xfrm>
              <a:off x="999060" y="1222190"/>
              <a:ext cx="3254881" cy="53848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D8A1D9-75EB-F280-AE28-5838F61DA8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3974" t="33871" r="-1026" b="-218"/>
            <a:stretch/>
          </p:blipFill>
          <p:spPr>
            <a:xfrm>
              <a:off x="1366215" y="329856"/>
              <a:ext cx="6143711" cy="4939399"/>
            </a:xfrm>
            <a:prstGeom prst="rect">
              <a:avLst/>
            </a:prstGeom>
          </p:spPr>
        </p:pic>
      </p:grpSp>
      <p:sp>
        <p:nvSpPr>
          <p:cNvPr id="6" name="Holder 2">
            <a:extLst>
              <a:ext uri="{FF2B5EF4-FFF2-40B4-BE49-F238E27FC236}">
                <a16:creationId xmlns:a16="http://schemas.microsoft.com/office/drawing/2014/main" id="{1F9DD076-68DF-AF29-7092-8B7EB3BCB2F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48401" y="1265655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6A229A-5EBE-C3FD-DF6A-C09ADE4519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48400" y="2856877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38917A-0E80-5AA8-573E-AA2C9FE384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63909" y="3779053"/>
            <a:ext cx="2320692" cy="23206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E9D1E0-136A-B01F-0D35-360651DCD8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3959" t="29604"/>
          <a:stretch/>
        </p:blipFill>
        <p:spPr>
          <a:xfrm>
            <a:off x="-1" y="-8128"/>
            <a:ext cx="6239255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58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F27C2A3A-49E6-22D6-621C-19E5440F29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D83CB2-FD6F-5864-9E71-3E3A30D72B1B}"/>
              </a:ext>
            </a:extLst>
          </p:cNvPr>
          <p:cNvGrpSpPr/>
          <p:nvPr userDrawn="1"/>
        </p:nvGrpSpPr>
        <p:grpSpPr>
          <a:xfrm>
            <a:off x="1" y="0"/>
            <a:ext cx="6510867" cy="6277134"/>
            <a:chOff x="999060" y="329856"/>
            <a:chExt cx="6510866" cy="62771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E4D352A-2931-EAF1-95DB-CD7C728F68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8131" t="27888" r="25750" b="-218"/>
            <a:stretch/>
          </p:blipFill>
          <p:spPr>
            <a:xfrm>
              <a:off x="999060" y="1222190"/>
              <a:ext cx="3254881" cy="53848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D8A1D9-75EB-F280-AE28-5838F61DA8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3974" t="33871" r="-1026" b="-218"/>
            <a:stretch/>
          </p:blipFill>
          <p:spPr>
            <a:xfrm>
              <a:off x="1366215" y="329856"/>
              <a:ext cx="6143711" cy="4939399"/>
            </a:xfrm>
            <a:prstGeom prst="rect">
              <a:avLst/>
            </a:prstGeom>
          </p:spPr>
        </p:pic>
      </p:grpSp>
      <p:sp>
        <p:nvSpPr>
          <p:cNvPr id="6" name="Holder 2">
            <a:extLst>
              <a:ext uri="{FF2B5EF4-FFF2-40B4-BE49-F238E27FC236}">
                <a16:creationId xmlns:a16="http://schemas.microsoft.com/office/drawing/2014/main" id="{BD079253-6353-8E74-0A0C-BE8E15F9BB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48401" y="1265655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2802C5-9874-C236-E8E5-44A240598D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48400" y="2856877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63B5B8-448C-20CD-A03D-33AFBFCE91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63909" y="3779053"/>
            <a:ext cx="2320692" cy="232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98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9F3826-3786-429C-B993-749496D23DB5}"/>
              </a:ext>
            </a:extLst>
          </p:cNvPr>
          <p:cNvSpPr/>
          <p:nvPr userDrawn="1"/>
        </p:nvSpPr>
        <p:spPr>
          <a:xfrm>
            <a:off x="1" y="-10558"/>
            <a:ext cx="5526637" cy="686855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5894A76-26CE-70FA-2C2F-B3C0BB79BBB9}"/>
              </a:ext>
            </a:extLst>
          </p:cNvPr>
          <p:cNvSpPr txBox="1">
            <a:spLocks/>
          </p:cNvSpPr>
          <p:nvPr userDrawn="1"/>
        </p:nvSpPr>
        <p:spPr>
          <a:xfrm>
            <a:off x="428654" y="5755774"/>
            <a:ext cx="4267201" cy="631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47B3FD-AE13-A617-A014-E30DBA37A8B8}"/>
              </a:ext>
            </a:extLst>
          </p:cNvPr>
          <p:cNvSpPr/>
          <p:nvPr userDrawn="1"/>
        </p:nvSpPr>
        <p:spPr>
          <a:xfrm>
            <a:off x="5526638" y="5323098"/>
            <a:ext cx="6665363" cy="1534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82E29A1-EAFE-F80C-3C13-D269A78AF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6"/>
          <a:stretch/>
        </p:blipFill>
        <p:spPr>
          <a:xfrm rot="16200000">
            <a:off x="1902400" y="2561435"/>
            <a:ext cx="6868558" cy="17245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5B43D3-3C2A-B113-3F9F-909D6E31B5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3375" y="470782"/>
            <a:ext cx="3519619" cy="351961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103B94C-74B2-D4EE-04D3-C42DB2080B5F}"/>
              </a:ext>
            </a:extLst>
          </p:cNvPr>
          <p:cNvSpPr txBox="1">
            <a:spLocks/>
          </p:cNvSpPr>
          <p:nvPr userDrawn="1"/>
        </p:nvSpPr>
        <p:spPr>
          <a:xfrm>
            <a:off x="428653" y="3930695"/>
            <a:ext cx="4267200" cy="1392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here to add your title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5A837773-985C-DBDE-F1FA-9F2A4C2B44C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98970" y="-10559"/>
            <a:ext cx="5993033" cy="53336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below to add picture</a:t>
            </a:r>
          </a:p>
        </p:txBody>
      </p:sp>
      <p:pic>
        <p:nvPicPr>
          <p:cNvPr id="2" name="Picture 1" descr="Tennis ball resting on white line">
            <a:extLst>
              <a:ext uri="{FF2B5EF4-FFF2-40B4-BE49-F238E27FC236}">
                <a16:creationId xmlns:a16="http://schemas.microsoft.com/office/drawing/2014/main" id="{03532B86-20FF-1602-EFB9-8CD298756C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4972" t="16043" r="20950" b="11477"/>
          <a:stretch/>
        </p:blipFill>
        <p:spPr>
          <a:xfrm>
            <a:off x="6198966" y="-10561"/>
            <a:ext cx="5993033" cy="533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15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6E2FF-1C63-E469-D903-CA645BF85F1F}"/>
              </a:ext>
            </a:extLst>
          </p:cNvPr>
          <p:cNvSpPr/>
          <p:nvPr userDrawn="1"/>
        </p:nvSpPr>
        <p:spPr>
          <a:xfrm>
            <a:off x="2" y="0"/>
            <a:ext cx="656419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3B3F90-1A8B-8FBB-A131-FA47943AA5E7}"/>
              </a:ext>
            </a:extLst>
          </p:cNvPr>
          <p:cNvSpPr/>
          <p:nvPr userDrawn="1"/>
        </p:nvSpPr>
        <p:spPr>
          <a:xfrm>
            <a:off x="6564198" y="0"/>
            <a:ext cx="5627803" cy="68580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0CE70-FE03-0FE4-720D-59CAEA4B92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438" b="23697"/>
          <a:stretch/>
        </p:blipFill>
        <p:spPr>
          <a:xfrm>
            <a:off x="6564198" y="0"/>
            <a:ext cx="5627803" cy="470824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112B435-5F9D-BA90-DC66-2EBAD36016AF}"/>
              </a:ext>
            </a:extLst>
          </p:cNvPr>
          <p:cNvSpPr/>
          <p:nvPr userDrawn="1"/>
        </p:nvSpPr>
        <p:spPr>
          <a:xfrm>
            <a:off x="6487888" y="0"/>
            <a:ext cx="16887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988AE6-B0AF-FC97-68EA-CBB8294984E0}"/>
              </a:ext>
            </a:extLst>
          </p:cNvPr>
          <p:cNvSpPr/>
          <p:nvPr userDrawn="1"/>
        </p:nvSpPr>
        <p:spPr>
          <a:xfrm rot="16200000">
            <a:off x="6281173" y="4959315"/>
            <a:ext cx="174172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Holder 2">
            <a:extLst>
              <a:ext uri="{FF2B5EF4-FFF2-40B4-BE49-F238E27FC236}">
                <a16:creationId xmlns:a16="http://schemas.microsoft.com/office/drawing/2014/main" id="{84C2670A-259D-AC40-A252-BBD75F8EE1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145" y="100047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76D90D2-A54B-1827-6789-FBC69D15E2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1144" y="2591701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951289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6E2FF-1C63-E469-D903-CA645BF85F1F}"/>
              </a:ext>
            </a:extLst>
          </p:cNvPr>
          <p:cNvSpPr/>
          <p:nvPr userDrawn="1"/>
        </p:nvSpPr>
        <p:spPr>
          <a:xfrm>
            <a:off x="2" y="0"/>
            <a:ext cx="656419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3B3F90-1A8B-8FBB-A131-FA47943AA5E7}"/>
              </a:ext>
            </a:extLst>
          </p:cNvPr>
          <p:cNvSpPr/>
          <p:nvPr userDrawn="1"/>
        </p:nvSpPr>
        <p:spPr>
          <a:xfrm>
            <a:off x="6564198" y="0"/>
            <a:ext cx="562780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12B435-5F9D-BA90-DC66-2EBAD36016AF}"/>
              </a:ext>
            </a:extLst>
          </p:cNvPr>
          <p:cNvSpPr/>
          <p:nvPr userDrawn="1"/>
        </p:nvSpPr>
        <p:spPr>
          <a:xfrm>
            <a:off x="6487888" y="0"/>
            <a:ext cx="16887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988AE6-B0AF-FC97-68EA-CBB8294984E0}"/>
              </a:ext>
            </a:extLst>
          </p:cNvPr>
          <p:cNvSpPr/>
          <p:nvPr userDrawn="1"/>
        </p:nvSpPr>
        <p:spPr>
          <a:xfrm rot="16200000">
            <a:off x="6281173" y="4959315"/>
            <a:ext cx="174172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43EA86-A74D-81D0-9F54-62373CA391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5" t="542" r="2604" b="38652"/>
          <a:stretch/>
        </p:blipFill>
        <p:spPr>
          <a:xfrm>
            <a:off x="6656764" y="0"/>
            <a:ext cx="5535237" cy="4637314"/>
          </a:xfrm>
          <a:prstGeom prst="rect">
            <a:avLst/>
          </a:prstGeom>
        </p:spPr>
      </p:pic>
      <p:sp>
        <p:nvSpPr>
          <p:cNvPr id="4" name="Holder 2">
            <a:extLst>
              <a:ext uri="{FF2B5EF4-FFF2-40B4-BE49-F238E27FC236}">
                <a16:creationId xmlns:a16="http://schemas.microsoft.com/office/drawing/2014/main" id="{F5C4215F-D216-848C-36E3-55333F82BEE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145" y="100047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71BC2CD3-9F33-AF76-0D32-7FBECCCF83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1144" y="2591701"/>
            <a:ext cx="4740967" cy="3348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2856461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6">
            <a:extLst>
              <a:ext uri="{FF2B5EF4-FFF2-40B4-BE49-F238E27FC236}">
                <a16:creationId xmlns:a16="http://schemas.microsoft.com/office/drawing/2014/main" id="{6C888946-A5EC-DEA4-DFA1-708823272185}"/>
              </a:ext>
            </a:extLst>
          </p:cNvPr>
          <p:cNvSpPr/>
          <p:nvPr userDrawn="1"/>
        </p:nvSpPr>
        <p:spPr>
          <a:xfrm flipV="1">
            <a:off x="-1" y="-23766"/>
            <a:ext cx="12192000" cy="1877967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9B4B480-A55C-0E00-2927-642FF39C4D89}"/>
              </a:ext>
            </a:extLst>
          </p:cNvPr>
          <p:cNvSpPr/>
          <p:nvPr userDrawn="1"/>
        </p:nvSpPr>
        <p:spPr>
          <a:xfrm>
            <a:off x="1" y="1854201"/>
            <a:ext cx="12192000" cy="5003800"/>
          </a:xfrm>
          <a:custGeom>
            <a:avLst/>
            <a:gdLst/>
            <a:ahLst/>
            <a:cxnLst/>
            <a:rect l="l" t="t" r="r" b="b"/>
            <a:pathLst>
              <a:path w="3602990" h="3420109">
                <a:moveTo>
                  <a:pt x="0" y="3419855"/>
                </a:moveTo>
                <a:lnTo>
                  <a:pt x="3602735" y="3419855"/>
                </a:lnTo>
                <a:lnTo>
                  <a:pt x="3602735" y="0"/>
                </a:lnTo>
                <a:lnTo>
                  <a:pt x="0" y="0"/>
                </a:lnTo>
                <a:lnTo>
                  <a:pt x="0" y="341985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C80E94B9-5A09-E333-0B3B-A4665DC15F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31147" y="697989"/>
            <a:ext cx="9749463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TO ADD TITLE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20502A8-D698-D57E-0209-CBC0EDE4BB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10495" y="303716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CC7D1E58-8657-ED21-B19C-90145EE27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6472" y="5235737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16739E44-67FF-D752-C358-14478507D9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71611" y="3037163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1FECBA0-D4BC-5548-516F-F9045DADF6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79887" y="5235737"/>
            <a:ext cx="2514600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3466492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tennis player about to hit a tennis ball&#10;&#10;Description automatically generated">
            <a:extLst>
              <a:ext uri="{FF2B5EF4-FFF2-40B4-BE49-F238E27FC236}">
                <a16:creationId xmlns:a16="http://schemas.microsoft.com/office/drawing/2014/main" id="{36566707-B45A-D715-2844-F0CD12FD1B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2084" y="0"/>
            <a:ext cx="457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5D2CF3-0A08-82B5-9345-81A5C4095D26}"/>
              </a:ext>
            </a:extLst>
          </p:cNvPr>
          <p:cNvSpPr/>
          <p:nvPr userDrawn="1"/>
        </p:nvSpPr>
        <p:spPr>
          <a:xfrm>
            <a:off x="3" y="0"/>
            <a:ext cx="106679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95CFA9-6FB3-32D2-AC39-29C97C8B4ED9}"/>
              </a:ext>
            </a:extLst>
          </p:cNvPr>
          <p:cNvSpPr/>
          <p:nvPr userDrawn="1"/>
        </p:nvSpPr>
        <p:spPr>
          <a:xfrm>
            <a:off x="4994084" y="0"/>
            <a:ext cx="71979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FED1F6-D4FF-685A-DAE4-752757F4BBB2}"/>
              </a:ext>
            </a:extLst>
          </p:cNvPr>
          <p:cNvSpPr txBox="1"/>
          <p:nvPr userDrawn="1"/>
        </p:nvSpPr>
        <p:spPr>
          <a:xfrm rot="16200000">
            <a:off x="-3100782" y="2296048"/>
            <a:ext cx="74599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i="1" dirty="0">
                <a:solidFill>
                  <a:schemeClr val="accent2"/>
                </a:solidFill>
                <a:latin typeface="FK Grotesk Black Italic" pitchFamily="2" charset="77"/>
              </a:rPr>
              <a:t>PASSION</a:t>
            </a:r>
          </a:p>
        </p:txBody>
      </p:sp>
      <p:sp>
        <p:nvSpPr>
          <p:cNvPr id="9" name="Holder 2">
            <a:extLst>
              <a:ext uri="{FF2B5EF4-FFF2-40B4-BE49-F238E27FC236}">
                <a16:creationId xmlns:a16="http://schemas.microsoft.com/office/drawing/2014/main" id="{68421D52-6AC5-54FD-2EAF-7A3D74B658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01537" y="6104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BBCCA19-ACBF-C591-E6C9-E47A32198C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01536" y="22016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21135105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5D2CF3-0A08-82B5-9345-81A5C4095D26}"/>
              </a:ext>
            </a:extLst>
          </p:cNvPr>
          <p:cNvSpPr/>
          <p:nvPr userDrawn="1"/>
        </p:nvSpPr>
        <p:spPr>
          <a:xfrm>
            <a:off x="3" y="0"/>
            <a:ext cx="1059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95CFA9-6FB3-32D2-AC39-29C97C8B4ED9}"/>
              </a:ext>
            </a:extLst>
          </p:cNvPr>
          <p:cNvSpPr/>
          <p:nvPr userDrawn="1"/>
        </p:nvSpPr>
        <p:spPr>
          <a:xfrm>
            <a:off x="4994084" y="0"/>
            <a:ext cx="719791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C076C74E-D44F-0999-1DA8-EB1F6FFC21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76298" y="6104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2EC8E3-754B-BC9A-6F0A-CD8C5E4E6E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76297" y="22016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3" name="Picture 2" descr="Close up of checklist">
            <a:extLst>
              <a:ext uri="{FF2B5EF4-FFF2-40B4-BE49-F238E27FC236}">
                <a16:creationId xmlns:a16="http://schemas.microsoft.com/office/drawing/2014/main" id="{C7C5B18A-F726-4AEA-A713-CA17396FF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702" r="1642"/>
          <a:stretch/>
        </p:blipFill>
        <p:spPr>
          <a:xfrm>
            <a:off x="874736" y="-9305"/>
            <a:ext cx="5115129" cy="686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021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ennis player about to hit a tennis ball&#10;&#10;Description automatically generated">
            <a:extLst>
              <a:ext uri="{FF2B5EF4-FFF2-40B4-BE49-F238E27FC236}">
                <a16:creationId xmlns:a16="http://schemas.microsoft.com/office/drawing/2014/main" id="{CEE09521-3E69-E48C-2A68-A3A37FC563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2084" y="0"/>
            <a:ext cx="457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5D2CF3-0A08-82B5-9345-81A5C4095D26}"/>
              </a:ext>
            </a:extLst>
          </p:cNvPr>
          <p:cNvSpPr/>
          <p:nvPr userDrawn="1"/>
        </p:nvSpPr>
        <p:spPr>
          <a:xfrm>
            <a:off x="3" y="0"/>
            <a:ext cx="105917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95CFA9-6FB3-32D2-AC39-29C97C8B4ED9}"/>
              </a:ext>
            </a:extLst>
          </p:cNvPr>
          <p:cNvSpPr/>
          <p:nvPr userDrawn="1"/>
        </p:nvSpPr>
        <p:spPr>
          <a:xfrm>
            <a:off x="4994084" y="0"/>
            <a:ext cx="719791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C076C74E-D44F-0999-1DA8-EB1F6FFC21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01537" y="6104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2EC8E3-754B-BC9A-6F0A-CD8C5E4E6E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01536" y="22016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548461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09F94E1B-A677-CAE1-A013-1C5558AE732A}"/>
              </a:ext>
            </a:extLst>
          </p:cNvPr>
          <p:cNvSpPr/>
          <p:nvPr userDrawn="1"/>
        </p:nvSpPr>
        <p:spPr>
          <a:xfrm>
            <a:off x="0" y="-19560"/>
            <a:ext cx="12192000" cy="14722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F10853-482D-0EE1-4C7F-B92B8D5A53B0}"/>
              </a:ext>
            </a:extLst>
          </p:cNvPr>
          <p:cNvSpPr/>
          <p:nvPr userDrawn="1"/>
        </p:nvSpPr>
        <p:spPr>
          <a:xfrm>
            <a:off x="0" y="1536918"/>
            <a:ext cx="12192000" cy="53210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B91634-C9B9-7D13-15F7-642D48432E3F}"/>
              </a:ext>
            </a:extLst>
          </p:cNvPr>
          <p:cNvSpPr/>
          <p:nvPr userDrawn="1"/>
        </p:nvSpPr>
        <p:spPr>
          <a:xfrm rot="16200000">
            <a:off x="5990324" y="-4621842"/>
            <a:ext cx="211353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2A6F0-5F83-9455-C2E8-1FF4F214D9D6}"/>
              </a:ext>
            </a:extLst>
          </p:cNvPr>
          <p:cNvSpPr/>
          <p:nvPr userDrawn="1"/>
        </p:nvSpPr>
        <p:spPr>
          <a:xfrm rot="10800000">
            <a:off x="9573791" y="1452699"/>
            <a:ext cx="205475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5" name="Holder 2">
            <a:extLst>
              <a:ext uri="{FF2B5EF4-FFF2-40B4-BE49-F238E27FC236}">
                <a16:creationId xmlns:a16="http://schemas.microsoft.com/office/drawing/2014/main" id="{DDF8D7FE-DF57-C96E-A224-8E7EAE54F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9001" y="209738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53C3963-6F9B-5BB3-A796-363D5E4EC8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9001" y="3944538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8182993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09F94E1B-A677-CAE1-A013-1C5558AE732A}"/>
              </a:ext>
            </a:extLst>
          </p:cNvPr>
          <p:cNvSpPr/>
          <p:nvPr userDrawn="1"/>
        </p:nvSpPr>
        <p:spPr>
          <a:xfrm>
            <a:off x="0" y="-19560"/>
            <a:ext cx="12192000" cy="14722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F10853-482D-0EE1-4C7F-B92B8D5A53B0}"/>
              </a:ext>
            </a:extLst>
          </p:cNvPr>
          <p:cNvSpPr/>
          <p:nvPr userDrawn="1"/>
        </p:nvSpPr>
        <p:spPr>
          <a:xfrm>
            <a:off x="0" y="1536918"/>
            <a:ext cx="12192000" cy="532108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B91634-C9B9-7D13-15F7-642D48432E3F}"/>
              </a:ext>
            </a:extLst>
          </p:cNvPr>
          <p:cNvSpPr/>
          <p:nvPr userDrawn="1"/>
        </p:nvSpPr>
        <p:spPr>
          <a:xfrm rot="16200000">
            <a:off x="5990324" y="-4621842"/>
            <a:ext cx="211353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2A6F0-5F83-9455-C2E8-1FF4F214D9D6}"/>
              </a:ext>
            </a:extLst>
          </p:cNvPr>
          <p:cNvSpPr/>
          <p:nvPr userDrawn="1"/>
        </p:nvSpPr>
        <p:spPr>
          <a:xfrm rot="10800000">
            <a:off x="9573791" y="1452699"/>
            <a:ext cx="205475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5" name="Holder 2">
            <a:extLst>
              <a:ext uri="{FF2B5EF4-FFF2-40B4-BE49-F238E27FC236}">
                <a16:creationId xmlns:a16="http://schemas.microsoft.com/office/drawing/2014/main" id="{DDF8D7FE-DF57-C96E-A224-8E7EAE54F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9001" y="209738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53C3963-6F9B-5BB3-A796-363D5E4EC8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9001" y="3944538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36453315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09F94E1B-A677-CAE1-A013-1C5558AE732A}"/>
              </a:ext>
            </a:extLst>
          </p:cNvPr>
          <p:cNvSpPr/>
          <p:nvPr userDrawn="1"/>
        </p:nvSpPr>
        <p:spPr>
          <a:xfrm>
            <a:off x="0" y="-19560"/>
            <a:ext cx="12192000" cy="14722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F10853-482D-0EE1-4C7F-B92B8D5A53B0}"/>
              </a:ext>
            </a:extLst>
          </p:cNvPr>
          <p:cNvSpPr/>
          <p:nvPr userDrawn="1"/>
        </p:nvSpPr>
        <p:spPr>
          <a:xfrm>
            <a:off x="0" y="1536918"/>
            <a:ext cx="12192000" cy="5321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B91634-C9B9-7D13-15F7-642D48432E3F}"/>
              </a:ext>
            </a:extLst>
          </p:cNvPr>
          <p:cNvSpPr/>
          <p:nvPr userDrawn="1"/>
        </p:nvSpPr>
        <p:spPr>
          <a:xfrm rot="16200000">
            <a:off x="5990324" y="-4621842"/>
            <a:ext cx="211353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2A6F0-5F83-9455-C2E8-1FF4F214D9D6}"/>
              </a:ext>
            </a:extLst>
          </p:cNvPr>
          <p:cNvSpPr/>
          <p:nvPr userDrawn="1"/>
        </p:nvSpPr>
        <p:spPr>
          <a:xfrm rot="10800000">
            <a:off x="9573791" y="1452699"/>
            <a:ext cx="205475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5" name="Holder 2">
            <a:extLst>
              <a:ext uri="{FF2B5EF4-FFF2-40B4-BE49-F238E27FC236}">
                <a16:creationId xmlns:a16="http://schemas.microsoft.com/office/drawing/2014/main" id="{DDF8D7FE-DF57-C96E-A224-8E7EAE54F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9001" y="2097389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53C3963-6F9B-5BB3-A796-363D5E4EC8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9001" y="3944538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3020505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2D36F2-4FE1-1E0B-A8A6-1482DCB924EE}"/>
              </a:ext>
            </a:extLst>
          </p:cNvPr>
          <p:cNvSpPr/>
          <p:nvPr userDrawn="1"/>
        </p:nvSpPr>
        <p:spPr>
          <a:xfrm>
            <a:off x="3619098" y="0"/>
            <a:ext cx="8572901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tennis court with blue lines&#10;&#10;Description automatically generated">
            <a:extLst>
              <a:ext uri="{FF2B5EF4-FFF2-40B4-BE49-F238E27FC236}">
                <a16:creationId xmlns:a16="http://schemas.microsoft.com/office/drawing/2014/main" id="{4628CC4D-7054-63C7-9024-C9ADC956F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971" t="730" r="50127" b="395"/>
          <a:stretch/>
        </p:blipFill>
        <p:spPr>
          <a:xfrm>
            <a:off x="-1" y="0"/>
            <a:ext cx="36191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B60B3FB-E3E6-C79E-92CE-3714B85CA2CF}"/>
              </a:ext>
            </a:extLst>
          </p:cNvPr>
          <p:cNvSpPr/>
          <p:nvPr userDrawn="1"/>
        </p:nvSpPr>
        <p:spPr>
          <a:xfrm>
            <a:off x="3547138" y="0"/>
            <a:ext cx="23312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325EE6-421C-66DD-20A3-32C736289316}"/>
              </a:ext>
            </a:extLst>
          </p:cNvPr>
          <p:cNvSpPr/>
          <p:nvPr userDrawn="1"/>
        </p:nvSpPr>
        <p:spPr>
          <a:xfrm rot="16200000">
            <a:off x="3782518" y="1879931"/>
            <a:ext cx="205475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EAEE1756-9A99-5461-EFA6-F2251C32BC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56920" y="475193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D0CFEB2-74A7-1642-EFB0-913220D914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56918" y="2665201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96256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6E2FF-1C63-E469-D903-CA645BF85F1F}"/>
              </a:ext>
            </a:extLst>
          </p:cNvPr>
          <p:cNvSpPr/>
          <p:nvPr userDrawn="1"/>
        </p:nvSpPr>
        <p:spPr>
          <a:xfrm>
            <a:off x="2" y="0"/>
            <a:ext cx="656419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3B3F90-1A8B-8FBB-A131-FA47943AA5E7}"/>
              </a:ext>
            </a:extLst>
          </p:cNvPr>
          <p:cNvSpPr/>
          <p:nvPr userDrawn="1"/>
        </p:nvSpPr>
        <p:spPr>
          <a:xfrm>
            <a:off x="6564198" y="0"/>
            <a:ext cx="5627803" cy="68580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12B435-5F9D-BA90-DC66-2EBAD36016AF}"/>
              </a:ext>
            </a:extLst>
          </p:cNvPr>
          <p:cNvSpPr/>
          <p:nvPr userDrawn="1"/>
        </p:nvSpPr>
        <p:spPr>
          <a:xfrm>
            <a:off x="6487888" y="0"/>
            <a:ext cx="16887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988AE6-B0AF-FC97-68EA-CBB8294984E0}"/>
              </a:ext>
            </a:extLst>
          </p:cNvPr>
          <p:cNvSpPr/>
          <p:nvPr userDrawn="1"/>
        </p:nvSpPr>
        <p:spPr>
          <a:xfrm rot="16200000">
            <a:off x="6281173" y="4959315"/>
            <a:ext cx="174172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0352797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A9396E9-2D20-4D70-531D-91CBFBD36EF4}"/>
              </a:ext>
            </a:extLst>
          </p:cNvPr>
          <p:cNvGrpSpPr/>
          <p:nvPr userDrawn="1"/>
        </p:nvGrpSpPr>
        <p:grpSpPr>
          <a:xfrm rot="10800000">
            <a:off x="5681129" y="1033272"/>
            <a:ext cx="6510871" cy="5824728"/>
            <a:chOff x="999060" y="782262"/>
            <a:chExt cx="6510870" cy="582472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CE2645E-EE93-0317-EDB3-7EEB7CA51F9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8131" t="27888" r="25750" b="-218"/>
            <a:stretch/>
          </p:blipFill>
          <p:spPr>
            <a:xfrm>
              <a:off x="999060" y="1222190"/>
              <a:ext cx="3254881" cy="53848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9FF901D-34B3-17B2-A490-45EAA152743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0418" t="39948" r="-1026" b="-218"/>
            <a:stretch/>
          </p:blipFill>
          <p:spPr>
            <a:xfrm>
              <a:off x="1115225" y="782262"/>
              <a:ext cx="6394705" cy="4486994"/>
            </a:xfrm>
            <a:prstGeom prst="rect">
              <a:avLst/>
            </a:prstGeom>
          </p:spPr>
        </p:pic>
      </p:grpSp>
      <p:sp>
        <p:nvSpPr>
          <p:cNvPr id="10" name="Holder 2">
            <a:extLst>
              <a:ext uri="{FF2B5EF4-FFF2-40B4-BE49-F238E27FC236}">
                <a16:creationId xmlns:a16="http://schemas.microsoft.com/office/drawing/2014/main" id="{53D3E528-EF77-530C-A37C-013D3B6447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7E5AAA6-B738-3872-95C2-C16D76A6C5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0916" y="25064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22449535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4DF8F1-C15E-6256-93C8-3CC7D79D2382}"/>
              </a:ext>
            </a:extLst>
          </p:cNvPr>
          <p:cNvSpPr/>
          <p:nvPr userDrawn="1"/>
        </p:nvSpPr>
        <p:spPr>
          <a:xfrm>
            <a:off x="0" y="5422392"/>
            <a:ext cx="12192000" cy="1435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53D3E528-EF77-530C-A37C-013D3B6447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7E5AAA6-B738-3872-95C2-C16D76A6C5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0916" y="25064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B6EC8D-BD5B-EA2A-2819-376F64B868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816" t="27733" r="8313"/>
          <a:stretch/>
        </p:blipFill>
        <p:spPr>
          <a:xfrm rot="10800000">
            <a:off x="7909559" y="1901952"/>
            <a:ext cx="4282439" cy="495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499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4DF8F1-C15E-6256-93C8-3CC7D79D2382}"/>
              </a:ext>
            </a:extLst>
          </p:cNvPr>
          <p:cNvSpPr/>
          <p:nvPr userDrawn="1"/>
        </p:nvSpPr>
        <p:spPr>
          <a:xfrm>
            <a:off x="0" y="5422392"/>
            <a:ext cx="12192000" cy="14356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53D3E528-EF77-530C-A37C-013D3B6447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7E5AAA6-B738-3872-95C2-C16D76A6C5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0916" y="25064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r>
              <a:rPr lang="en-US" dirty="0"/>
              <a:t>Click here to insert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B6EC8D-BD5B-EA2A-2819-376F64B868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816" t="27733" r="8313"/>
          <a:stretch/>
        </p:blipFill>
        <p:spPr>
          <a:xfrm rot="10800000">
            <a:off x="7909559" y="1901952"/>
            <a:ext cx="4282439" cy="49560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F2AD8A6-F44D-D608-4F12-31E8438E42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6112" t="36547" r="16048"/>
          <a:stretch/>
        </p:blipFill>
        <p:spPr>
          <a:xfrm rot="10800000">
            <a:off x="7781542" y="2506426"/>
            <a:ext cx="4410456" cy="435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847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1319745"/>
            <a:ext cx="984447" cy="986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1333897"/>
            <a:ext cx="984447" cy="9861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1333897"/>
            <a:ext cx="984447" cy="9861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1319745"/>
            <a:ext cx="984447" cy="9861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1310975"/>
            <a:ext cx="984447" cy="9861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4840942"/>
            <a:ext cx="984447" cy="98611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4840942"/>
            <a:ext cx="984447" cy="9861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4840942"/>
            <a:ext cx="984447" cy="9861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2487707"/>
            <a:ext cx="984447" cy="9861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2487707"/>
            <a:ext cx="984447" cy="986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3697942"/>
            <a:ext cx="984447" cy="9861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2487707"/>
            <a:ext cx="984447" cy="9861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2487707"/>
            <a:ext cx="984447" cy="9861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4840942"/>
            <a:ext cx="984447" cy="9861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3697942"/>
            <a:ext cx="984447" cy="9861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3697942"/>
            <a:ext cx="984447" cy="9861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3697942"/>
            <a:ext cx="984447" cy="9861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2487707"/>
            <a:ext cx="984447" cy="9861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3697942"/>
            <a:ext cx="984447" cy="9861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9096" y="4840944"/>
            <a:ext cx="978540" cy="9802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564E7CF-7267-C80E-F21B-5F41B3FBF1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3"/>
            <a:ext cx="4191000" cy="652991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Icon Library 1</a:t>
            </a:r>
          </a:p>
        </p:txBody>
      </p:sp>
    </p:spTree>
    <p:extLst>
      <p:ext uri="{BB962C8B-B14F-4D97-AF65-F5344CB8AC3E}">
        <p14:creationId xmlns:p14="http://schemas.microsoft.com/office/powerpoint/2010/main" val="14089273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3" y="1319745"/>
            <a:ext cx="994387" cy="986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2" y="1333897"/>
            <a:ext cx="994387" cy="9861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69" y="1333897"/>
            <a:ext cx="994387" cy="9861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5" y="1319745"/>
            <a:ext cx="994387" cy="9861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2" y="1310975"/>
            <a:ext cx="994387" cy="9861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5" y="4840942"/>
            <a:ext cx="994387" cy="98611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3" y="4840942"/>
            <a:ext cx="994387" cy="9861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2" y="4840942"/>
            <a:ext cx="994387" cy="9861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3" y="2487707"/>
            <a:ext cx="994387" cy="9861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2" y="2487707"/>
            <a:ext cx="994387" cy="986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2" y="3697942"/>
            <a:ext cx="994387" cy="9861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5" y="2487707"/>
            <a:ext cx="994387" cy="9861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2" y="2487707"/>
            <a:ext cx="994387" cy="9861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69" y="4840942"/>
            <a:ext cx="994387" cy="9861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2" y="3697942"/>
            <a:ext cx="994387" cy="9861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5" y="3697942"/>
            <a:ext cx="994387" cy="9861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3" y="3697942"/>
            <a:ext cx="994387" cy="9861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69" y="2487707"/>
            <a:ext cx="994387" cy="9861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69" y="3697942"/>
            <a:ext cx="994387" cy="9861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B75CE-48EF-6492-72BF-15E11B32FB35}"/>
              </a:ext>
            </a:extLst>
          </p:cNvPr>
          <p:cNvSpPr txBox="1"/>
          <p:nvPr userDrawn="1"/>
        </p:nvSpPr>
        <p:spPr>
          <a:xfrm>
            <a:off x="451311" y="6251571"/>
            <a:ext cx="3975547" cy="28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35">
                <a:solidFill>
                  <a:schemeClr val="bg1"/>
                </a:solidFill>
              </a:rPr>
              <a:t>Please use these icons </a:t>
            </a:r>
            <a:r>
              <a:rPr lang="en-US" sz="1235" b="1">
                <a:solidFill>
                  <a:schemeClr val="accent3"/>
                </a:solidFill>
              </a:rPr>
              <a:t>only</a:t>
            </a:r>
            <a:r>
              <a:rPr lang="en-US" sz="1235">
                <a:solidFill>
                  <a:schemeClr val="bg1"/>
                </a:solidFill>
              </a:rPr>
              <a:t> in dark backgrounds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CAA05E-46D5-35BF-34FE-70DA12F3820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2362" y="4843903"/>
            <a:ext cx="988419" cy="9802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0F8CCD17-8C75-D64F-C991-F5803729B6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3"/>
            <a:ext cx="4191000" cy="652991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Icon Library 2</a:t>
            </a:r>
          </a:p>
        </p:txBody>
      </p:sp>
    </p:spTree>
    <p:extLst>
      <p:ext uri="{BB962C8B-B14F-4D97-AF65-F5344CB8AC3E}">
        <p14:creationId xmlns:p14="http://schemas.microsoft.com/office/powerpoint/2010/main" val="28329441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library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5D35305-9FEE-0CC4-0D25-98175CE7B9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94" y="1319745"/>
            <a:ext cx="984447" cy="986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D18891-E34D-1200-3601-20E855813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1333897"/>
            <a:ext cx="984447" cy="9861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B6B9F-52AF-8340-8C60-F6B80CC865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1333897"/>
            <a:ext cx="984447" cy="9861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05FD45-ECA4-0A72-28AA-89FA61497A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1319745"/>
            <a:ext cx="984447" cy="9861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9B275F-2AC6-DE55-5B4A-F36581D063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1310975"/>
            <a:ext cx="984447" cy="9861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1B37E7-2906-8E87-9277-06E2F55417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4840942"/>
            <a:ext cx="984447" cy="98611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EE970E-DB89-0C91-796D-BF5292AA340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4840942"/>
            <a:ext cx="984447" cy="9861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43EC8F-DFB0-5F02-FB36-A5D6F03E8D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4840942"/>
            <a:ext cx="984447" cy="9861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F4D503-0BFE-AEC7-3F04-A2C7EF5ECAC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2487707"/>
            <a:ext cx="984447" cy="9861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E8CF24-1CC5-31EF-BE7F-61C957EB2A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2487707"/>
            <a:ext cx="984447" cy="986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830EFD-713E-9C1E-C6E7-B12005227B3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303" y="3697942"/>
            <a:ext cx="984447" cy="9861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491AE-6390-6CF2-69A8-4567B03ADE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2487707"/>
            <a:ext cx="984447" cy="9861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3A6CC9-6D4B-207F-5AA9-1C8CBDB56B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2487707"/>
            <a:ext cx="984447" cy="9861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D7ECEC-F308-1E06-F896-4152DEAB5D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4840942"/>
            <a:ext cx="984447" cy="9861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DE4A79-D195-5B6C-82FE-7EC3F218868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3697942"/>
            <a:ext cx="984447" cy="9861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409A46-E50E-20D4-EAD9-2D741CF54BD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036" y="3697942"/>
            <a:ext cx="984447" cy="9861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1F1DA3-290D-107B-6B32-1EDBA4B1F50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194" y="3697942"/>
            <a:ext cx="984447" cy="9861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DDF83-1779-BD29-B451-14BA708AC08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2487707"/>
            <a:ext cx="984447" cy="9861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C3A871-3458-2AAB-E9F1-347D95E515B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171" y="3697942"/>
            <a:ext cx="984447" cy="9861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649885-AB5F-E1A4-C13E-74FB84F55E0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903" y="4840944"/>
            <a:ext cx="984447" cy="9802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05F00D-74BA-FEED-F968-6A0662138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3403"/>
            <a:ext cx="4191000" cy="652991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Icon Library 3</a:t>
            </a:r>
          </a:p>
        </p:txBody>
      </p:sp>
    </p:spTree>
    <p:extLst>
      <p:ext uri="{BB962C8B-B14F-4D97-AF65-F5344CB8AC3E}">
        <p14:creationId xmlns:p14="http://schemas.microsoft.com/office/powerpoint/2010/main" val="3453382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6E2FF-1C63-E469-D903-CA645BF85F1F}"/>
              </a:ext>
            </a:extLst>
          </p:cNvPr>
          <p:cNvSpPr/>
          <p:nvPr userDrawn="1"/>
        </p:nvSpPr>
        <p:spPr>
          <a:xfrm>
            <a:off x="2" y="0"/>
            <a:ext cx="656419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3B3F90-1A8B-8FBB-A131-FA47943AA5E7}"/>
              </a:ext>
            </a:extLst>
          </p:cNvPr>
          <p:cNvSpPr/>
          <p:nvPr userDrawn="1"/>
        </p:nvSpPr>
        <p:spPr>
          <a:xfrm>
            <a:off x="6564198" y="0"/>
            <a:ext cx="562780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12B435-5F9D-BA90-DC66-2EBAD36016AF}"/>
              </a:ext>
            </a:extLst>
          </p:cNvPr>
          <p:cNvSpPr/>
          <p:nvPr userDrawn="1"/>
        </p:nvSpPr>
        <p:spPr>
          <a:xfrm>
            <a:off x="6487888" y="0"/>
            <a:ext cx="16887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988AE6-B0AF-FC97-68EA-CBB8294984E0}"/>
              </a:ext>
            </a:extLst>
          </p:cNvPr>
          <p:cNvSpPr/>
          <p:nvPr userDrawn="1"/>
        </p:nvSpPr>
        <p:spPr>
          <a:xfrm rot="16200000">
            <a:off x="6281173" y="4959315"/>
            <a:ext cx="174172" cy="544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070496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76489C-601C-EA27-1D9E-C2E2FB572216}"/>
              </a:ext>
            </a:extLst>
          </p:cNvPr>
          <p:cNvSpPr/>
          <p:nvPr userDrawn="1"/>
        </p:nvSpPr>
        <p:spPr>
          <a:xfrm>
            <a:off x="7004116" y="0"/>
            <a:ext cx="5187885" cy="68580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494508-B81C-2842-B1FA-212D6D28857D}"/>
              </a:ext>
            </a:extLst>
          </p:cNvPr>
          <p:cNvSpPr/>
          <p:nvPr userDrawn="1"/>
        </p:nvSpPr>
        <p:spPr>
          <a:xfrm>
            <a:off x="2" y="0"/>
            <a:ext cx="70041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241C29-B9DF-6780-5D38-B55FFECA8E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671" r="3091" b="679"/>
          <a:stretch/>
        </p:blipFill>
        <p:spPr>
          <a:xfrm>
            <a:off x="7004114" y="-1"/>
            <a:ext cx="5187887" cy="6858001"/>
          </a:xfrm>
          <a:prstGeom prst="rect">
            <a:avLst/>
          </a:prstGeom>
        </p:spPr>
      </p:pic>
      <p:sp>
        <p:nvSpPr>
          <p:cNvPr id="16" name="Holder 2">
            <a:extLst>
              <a:ext uri="{FF2B5EF4-FFF2-40B4-BE49-F238E27FC236}">
                <a16:creationId xmlns:a16="http://schemas.microsoft.com/office/drawing/2014/main" id="{CD4EFD7C-FBB1-9E59-C362-FF84EF7C5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1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E484B2F-DD80-9ECA-7C98-CF2CECB0CF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8" y="2744005"/>
            <a:ext cx="4740275" cy="34588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</p:spTree>
    <p:extLst>
      <p:ext uri="{BB962C8B-B14F-4D97-AF65-F5344CB8AC3E}">
        <p14:creationId xmlns:p14="http://schemas.microsoft.com/office/powerpoint/2010/main" val="74957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76489C-601C-EA27-1D9E-C2E2FB572216}"/>
              </a:ext>
            </a:extLst>
          </p:cNvPr>
          <p:cNvSpPr/>
          <p:nvPr userDrawn="1"/>
        </p:nvSpPr>
        <p:spPr>
          <a:xfrm>
            <a:off x="7004116" y="0"/>
            <a:ext cx="518788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494508-B81C-2842-B1FA-212D6D28857D}"/>
              </a:ext>
            </a:extLst>
          </p:cNvPr>
          <p:cNvSpPr/>
          <p:nvPr userDrawn="1"/>
        </p:nvSpPr>
        <p:spPr>
          <a:xfrm>
            <a:off x="2" y="0"/>
            <a:ext cx="7069807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CD4EFD7C-FBB1-9E59-C362-FF84EF7C5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6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E484B2F-DD80-9ECA-7C98-CF2CECB0CF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8" y="2744005"/>
            <a:ext cx="4740275" cy="34588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A3E0F8-DB91-F6CA-C49D-852ABE1F30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41" r="1334" b="1604"/>
          <a:stretch/>
        </p:blipFill>
        <p:spPr>
          <a:xfrm>
            <a:off x="7073312" y="0"/>
            <a:ext cx="5118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25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76489C-601C-EA27-1D9E-C2E2FB572216}"/>
              </a:ext>
            </a:extLst>
          </p:cNvPr>
          <p:cNvSpPr/>
          <p:nvPr userDrawn="1"/>
        </p:nvSpPr>
        <p:spPr>
          <a:xfrm>
            <a:off x="7004116" y="0"/>
            <a:ext cx="518788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494508-B81C-2842-B1FA-212D6D28857D}"/>
              </a:ext>
            </a:extLst>
          </p:cNvPr>
          <p:cNvSpPr/>
          <p:nvPr userDrawn="1"/>
        </p:nvSpPr>
        <p:spPr>
          <a:xfrm>
            <a:off x="2" y="0"/>
            <a:ext cx="7069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CD4EFD7C-FBB1-9E59-C362-FF84EF7C5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E484B2F-DD80-9ECA-7C98-CF2CECB0CF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8" y="2744005"/>
            <a:ext cx="4740275" cy="34588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A7E591-6544-5792-82F3-8745EFA2EA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" t="542" r="1266" b="657"/>
          <a:stretch/>
        </p:blipFill>
        <p:spPr>
          <a:xfrm>
            <a:off x="7069809" y="0"/>
            <a:ext cx="5122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2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76489C-601C-EA27-1D9E-C2E2FB572216}"/>
              </a:ext>
            </a:extLst>
          </p:cNvPr>
          <p:cNvSpPr/>
          <p:nvPr userDrawn="1"/>
        </p:nvSpPr>
        <p:spPr>
          <a:xfrm>
            <a:off x="7004116" y="0"/>
            <a:ext cx="518788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494508-B81C-2842-B1FA-212D6D28857D}"/>
              </a:ext>
            </a:extLst>
          </p:cNvPr>
          <p:cNvSpPr/>
          <p:nvPr userDrawn="1"/>
        </p:nvSpPr>
        <p:spPr>
          <a:xfrm>
            <a:off x="2" y="0"/>
            <a:ext cx="7069807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CD4EFD7C-FBB1-9E59-C362-FF84EF7C5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2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E484B2F-DD80-9ECA-7C98-CF2CECB0CF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8" y="2744005"/>
            <a:ext cx="4740275" cy="34588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CFE6C2-FE21-E8BC-EB28-631E7DD5B5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42" r="1266" b="1103"/>
          <a:stretch/>
        </p:blipFill>
        <p:spPr>
          <a:xfrm>
            <a:off x="7069809" y="0"/>
            <a:ext cx="5122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66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76489C-601C-EA27-1D9E-C2E2FB572216}"/>
              </a:ext>
            </a:extLst>
          </p:cNvPr>
          <p:cNvSpPr/>
          <p:nvPr userDrawn="1"/>
        </p:nvSpPr>
        <p:spPr>
          <a:xfrm>
            <a:off x="7004116" y="0"/>
            <a:ext cx="5187885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494508-B81C-2842-B1FA-212D6D28857D}"/>
              </a:ext>
            </a:extLst>
          </p:cNvPr>
          <p:cNvSpPr/>
          <p:nvPr userDrawn="1"/>
        </p:nvSpPr>
        <p:spPr>
          <a:xfrm>
            <a:off x="2" y="0"/>
            <a:ext cx="706980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Holder 2">
            <a:extLst>
              <a:ext uri="{FF2B5EF4-FFF2-40B4-BE49-F238E27FC236}">
                <a16:creationId xmlns:a16="http://schemas.microsoft.com/office/drawing/2014/main" id="{CD4EFD7C-FBB1-9E59-C362-FF84EF7C5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917" y="915204"/>
            <a:ext cx="4740965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accent5"/>
                </a:solidFill>
                <a:latin typeface="Arial Black"/>
                <a:cs typeface="Arial Black"/>
              </a:defRPr>
            </a:lvl1pPr>
          </a:lstStyle>
          <a:p>
            <a:r>
              <a:rPr lang="en-CA" dirty="0"/>
              <a:t>CLICK HERE </a:t>
            </a:r>
            <a:br>
              <a:rPr lang="en-CA" dirty="0"/>
            </a:br>
            <a:r>
              <a:rPr lang="en-CA" dirty="0"/>
              <a:t>TO ADD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AE484B2F-DD80-9ECA-7C98-CF2CECB0CF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608" y="2744005"/>
            <a:ext cx="4740275" cy="34588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80057" indent="0">
              <a:buNone/>
              <a:defRPr/>
            </a:lvl2pPr>
            <a:lvl3pPr marL="960115" indent="0">
              <a:buNone/>
              <a:defRPr/>
            </a:lvl3pPr>
            <a:lvl4pPr marL="1440173" indent="0">
              <a:buNone/>
              <a:defRPr/>
            </a:lvl4pPr>
            <a:lvl5pPr marL="1920231" indent="0">
              <a:buNone/>
              <a:defRPr/>
            </a:lvl5pPr>
          </a:lstStyle>
          <a:p>
            <a:pPr lvl="0"/>
            <a:r>
              <a:rPr lang="en-US"/>
              <a:t>Click to enter your text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FE5CE9-FF36-3A57-276D-0A5A332901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" t="1180" r="633" b="1141"/>
          <a:stretch/>
        </p:blipFill>
        <p:spPr>
          <a:xfrm>
            <a:off x="7056837" y="9939"/>
            <a:ext cx="5155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60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59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7" r:id="rId3"/>
    <p:sldLayoutId id="2147483674" r:id="rId4"/>
    <p:sldLayoutId id="2147483652" r:id="rId5"/>
    <p:sldLayoutId id="2147483661" r:id="rId6"/>
    <p:sldLayoutId id="2147483660" r:id="rId7"/>
    <p:sldLayoutId id="2147483662" r:id="rId8"/>
    <p:sldLayoutId id="2147483663" r:id="rId9"/>
    <p:sldLayoutId id="2147483653" r:id="rId10"/>
    <p:sldLayoutId id="2147483687" r:id="rId11"/>
    <p:sldLayoutId id="2147483688" r:id="rId12"/>
    <p:sldLayoutId id="2147483670" r:id="rId13"/>
    <p:sldLayoutId id="2147483668" r:id="rId14"/>
    <p:sldLayoutId id="2147483669" r:id="rId15"/>
    <p:sldLayoutId id="2147483671" r:id="rId16"/>
    <p:sldLayoutId id="2147483654" r:id="rId17"/>
    <p:sldLayoutId id="2147483672" r:id="rId18"/>
    <p:sldLayoutId id="2147483673" r:id="rId19"/>
    <p:sldLayoutId id="2147483677" r:id="rId20"/>
    <p:sldLayoutId id="2147483676" r:id="rId21"/>
    <p:sldLayoutId id="2147483655" r:id="rId22"/>
    <p:sldLayoutId id="2147483679" r:id="rId23"/>
    <p:sldLayoutId id="2147483657" r:id="rId24"/>
    <p:sldLayoutId id="2147483686" r:id="rId25"/>
    <p:sldLayoutId id="2147483680" r:id="rId26"/>
    <p:sldLayoutId id="2147483682" r:id="rId27"/>
    <p:sldLayoutId id="2147483683" r:id="rId28"/>
    <p:sldLayoutId id="2147483675" r:id="rId29"/>
    <p:sldLayoutId id="2147483656" r:id="rId30"/>
    <p:sldLayoutId id="2147483684" r:id="rId31"/>
    <p:sldLayoutId id="2147483685" r:id="rId32"/>
    <p:sldLayoutId id="2147483664" r:id="rId33"/>
    <p:sldLayoutId id="2147483665" r:id="rId34"/>
    <p:sldLayoutId id="2147483666" r:id="rId35"/>
  </p:sldLayoutIdLst>
  <p:txStyles>
    <p:titleStyle>
      <a:lvl1pPr algn="l" defTabSz="91439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9" indent="-228599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4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2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1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3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6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86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3.emf"/><Relationship Id="rId5" Type="http://schemas.openxmlformats.org/officeDocument/2006/relationships/image" Target="../media/image85.emf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88E426C-C24D-F622-6532-A54521B295F4}"/>
              </a:ext>
            </a:extLst>
          </p:cNvPr>
          <p:cNvSpPr/>
          <p:nvPr/>
        </p:nvSpPr>
        <p:spPr>
          <a:xfrm>
            <a:off x="0" y="0"/>
            <a:ext cx="12192000" cy="52578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243925-5501-1B5A-4E7A-980A4362E0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here to add your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0EA6C-6281-93D8-2E5D-B00A6505A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5414" y="5590046"/>
            <a:ext cx="4267201" cy="6314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E60A0F-E07E-AEA3-5EC6-5A4DE1EF9DF3}"/>
              </a:ext>
            </a:extLst>
          </p:cNvPr>
          <p:cNvSpPr/>
          <p:nvPr/>
        </p:nvSpPr>
        <p:spPr>
          <a:xfrm flipV="1">
            <a:off x="-2" y="5257799"/>
            <a:ext cx="12192000" cy="160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1662CB-763C-0407-0836-BB277EB1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75" t="27088" r="14813" b="8429"/>
          <a:stretch/>
        </p:blipFill>
        <p:spPr>
          <a:xfrm>
            <a:off x="-4" y="1600200"/>
            <a:ext cx="5504479" cy="5257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5E4857-CB70-E54C-BA79-9C399B4E5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276" y="-333571"/>
            <a:ext cx="4562669" cy="456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55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24EEE-2BD8-B864-1E52-008AF6C0CA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8401" y="544540"/>
            <a:ext cx="4740965" cy="66479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66EE3-4851-3EC2-239B-6FCE66B0DA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734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831C8-ABAF-4728-B6A9-189B45DBAE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7271" y="541318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3A47E0C-E57B-700B-B85F-8173ECFAA3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7360714"/>
              </p:ext>
            </p:extLst>
          </p:nvPr>
        </p:nvGraphicFramePr>
        <p:xfrm>
          <a:off x="5166694" y="2305881"/>
          <a:ext cx="5361055" cy="3574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3992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7828E-F2F3-23E8-595E-66D2EC47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599491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E9E55-8894-B13F-4146-AFD12DF355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784CFB0-1364-9A91-F6B0-99C8DF27DF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1367744"/>
              </p:ext>
            </p:extLst>
          </p:nvPr>
        </p:nvGraphicFramePr>
        <p:xfrm>
          <a:off x="5745358" y="720756"/>
          <a:ext cx="6289221" cy="4192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8975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C6DE4-1D46-B600-4B3E-6CD4655E06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583593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8" name="Text Placeholder 2">
            <a:extLst>
              <a:ext uri="{FF2B5EF4-FFF2-40B4-BE49-F238E27FC236}">
                <a16:creationId xmlns:a16="http://schemas.microsoft.com/office/drawing/2014/main" id="{8A46516D-3400-BAEC-020B-C6FE943241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29" name="Picture 128" descr="Icon&#10;&#10;Description automatically generated">
            <a:extLst>
              <a:ext uri="{FF2B5EF4-FFF2-40B4-BE49-F238E27FC236}">
                <a16:creationId xmlns:a16="http://schemas.microsoft.com/office/drawing/2014/main" id="{84F9EA64-5BC6-EFC7-70A8-33B2BA2559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957639"/>
            <a:ext cx="1117600" cy="111760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C5A2F914-1821-FE68-9F74-379F63C74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9215" y="3973677"/>
            <a:ext cx="1117600" cy="111760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3A81A658-F5AA-8B5B-B506-6807D3F074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8324" y="3973677"/>
            <a:ext cx="1117600" cy="111760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C6426C35-07A1-5A16-31B8-A51A5EEFE0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35" y="3957639"/>
            <a:ext cx="1117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804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82045-9C9C-1926-EBD8-774751EC63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319DE7-66D3-4D83-C575-7CB88F17C2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5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A83E0-3056-C165-50D6-EB60817435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655160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3D9E9-D0AD-B577-B373-478796ABA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257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EAF9A-CD49-0F62-EBB0-955B59F8BB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0361B-A596-8406-5834-6ADA2C9981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40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283B7-344E-7206-0A31-2CA80DA12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655160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4223D-6EBA-1E6A-CF91-8FA8058376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13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02D02-9F9F-8CA3-9EB2-754FD592E9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655160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583F93-1A4F-DDA6-4505-BD225A75E4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18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FBD34-2701-D72E-91E3-0837C2054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655160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77B07-A6B1-96F3-C042-1899DF204F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92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4794FCE-83BF-3019-71CC-96F2EDD5444E}"/>
              </a:ext>
            </a:extLst>
          </p:cNvPr>
          <p:cNvSpPr/>
          <p:nvPr/>
        </p:nvSpPr>
        <p:spPr>
          <a:xfrm>
            <a:off x="1" y="-10557"/>
            <a:ext cx="5526637" cy="686855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0EA6C-6281-93D8-2E5D-B00A6505A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5414" y="5590046"/>
            <a:ext cx="4267201" cy="63144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here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80E7E1B1-1856-2E44-BFAB-1BB309DFD655}"/>
              </a:ext>
            </a:extLst>
          </p:cNvPr>
          <p:cNvSpPr txBox="1">
            <a:spLocks/>
          </p:cNvSpPr>
          <p:nvPr/>
        </p:nvSpPr>
        <p:spPr>
          <a:xfrm>
            <a:off x="428654" y="5755774"/>
            <a:ext cx="4267201" cy="631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here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9691C0-5289-A6E9-03DF-20160CAF0D4E}"/>
              </a:ext>
            </a:extLst>
          </p:cNvPr>
          <p:cNvSpPr/>
          <p:nvPr/>
        </p:nvSpPr>
        <p:spPr>
          <a:xfrm>
            <a:off x="5526638" y="4740443"/>
            <a:ext cx="6665363" cy="21175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pic>
        <p:nvPicPr>
          <p:cNvPr id="47" name="Picture 46" descr="Tennis ball resting on white line">
            <a:extLst>
              <a:ext uri="{FF2B5EF4-FFF2-40B4-BE49-F238E27FC236}">
                <a16:creationId xmlns:a16="http://schemas.microsoft.com/office/drawing/2014/main" id="{9E1405EB-6EC9-0297-8E87-5D307CE7F8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61" t="16043" r="17327" b="11477"/>
          <a:stretch/>
        </p:blipFill>
        <p:spPr>
          <a:xfrm>
            <a:off x="5526635" y="4"/>
            <a:ext cx="6689179" cy="47404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040548-11EA-3DA5-DEDB-7427B09E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6"/>
          <a:stretch/>
        </p:blipFill>
        <p:spPr>
          <a:xfrm rot="16200000">
            <a:off x="1902402" y="2561434"/>
            <a:ext cx="6868559" cy="17245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64E2B02-2422-6ED1-909F-259C03E7E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88" y="470782"/>
            <a:ext cx="3519619" cy="3519619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455B1B87-EA9C-0315-DC57-5967CE85526F}"/>
              </a:ext>
            </a:extLst>
          </p:cNvPr>
          <p:cNvSpPr txBox="1">
            <a:spLocks/>
          </p:cNvSpPr>
          <p:nvPr/>
        </p:nvSpPr>
        <p:spPr>
          <a:xfrm>
            <a:off x="428653" y="3930693"/>
            <a:ext cx="4267200" cy="1392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506467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D9E00-C903-930F-7F61-D76EFF86A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917" y="655160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7DEE8-4498-49E5-7067-146AC6543F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05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290FA-8B34-4788-72B4-86EB63FA0A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734557-FF99-F0E1-762B-3E3306727D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72695" y="3355527"/>
            <a:ext cx="2514600" cy="87952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59D1E0-6E33-CA84-AF6B-51A24DD091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72695" y="5426128"/>
            <a:ext cx="2514600" cy="9665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348CF7-B7C1-F222-D76A-F9F383D1D2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698811" y="3355527"/>
            <a:ext cx="2514600" cy="87952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DE149C-699A-FAF7-2B3A-48E6EFE582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698811" y="5426128"/>
            <a:ext cx="2514600" cy="96650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10301195-3FA8-3578-9630-6839D9794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488" y="2207715"/>
            <a:ext cx="1117600" cy="111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1A2844-5FDA-2C44-9091-7C0763E7E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3604" y="2207715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B5DAA8-4416-7725-DA1E-A9B233DA67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3831" y="4300508"/>
            <a:ext cx="1117600" cy="111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4BA018-7F7C-A3FD-F994-B60C093F72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3604" y="4284469"/>
            <a:ext cx="1117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26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tennis player about to hit a tennis ball&#10;&#10;Description automatically generated">
            <a:extLst>
              <a:ext uri="{FF2B5EF4-FFF2-40B4-BE49-F238E27FC236}">
                <a16:creationId xmlns:a16="http://schemas.microsoft.com/office/drawing/2014/main" id="{06401102-0373-6D10-78D0-33022676C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84" y="0"/>
            <a:ext cx="457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6B4EE4E-7C13-8E00-EB30-D7F9A66F970B}"/>
              </a:ext>
            </a:extLst>
          </p:cNvPr>
          <p:cNvSpPr/>
          <p:nvPr/>
        </p:nvSpPr>
        <p:spPr>
          <a:xfrm>
            <a:off x="3" y="0"/>
            <a:ext cx="1059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8972A1-2F04-2D7E-62B0-A2FF9D99BD0D}"/>
              </a:ext>
            </a:extLst>
          </p:cNvPr>
          <p:cNvSpPr/>
          <p:nvPr/>
        </p:nvSpPr>
        <p:spPr>
          <a:xfrm>
            <a:off x="4994084" y="0"/>
            <a:ext cx="71979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0" name="Holder 2">
            <a:extLst>
              <a:ext uri="{FF2B5EF4-FFF2-40B4-BE49-F238E27FC236}">
                <a16:creationId xmlns:a16="http://schemas.microsoft.com/office/drawing/2014/main" id="{3084A989-E297-2B78-16C1-9A3295B12559}"/>
              </a:ext>
            </a:extLst>
          </p:cNvPr>
          <p:cNvSpPr txBox="1">
            <a:spLocks/>
          </p:cNvSpPr>
          <p:nvPr/>
        </p:nvSpPr>
        <p:spPr>
          <a:xfrm>
            <a:off x="5801537" y="610404"/>
            <a:ext cx="4740965" cy="132959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 defTabSz="9143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bg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CA"/>
              <a:t>CLICK HERE </a:t>
            </a:r>
            <a:br>
              <a:rPr lang="en-CA"/>
            </a:br>
            <a:r>
              <a:rPr lang="en-CA"/>
              <a:t>TO ADD TITLE</a:t>
            </a:r>
            <a:endParaRPr lang="en-CA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8EFDFC9-C670-8078-9666-224407C0E303}"/>
              </a:ext>
            </a:extLst>
          </p:cNvPr>
          <p:cNvSpPr txBox="1">
            <a:spLocks/>
          </p:cNvSpPr>
          <p:nvPr/>
        </p:nvSpPr>
        <p:spPr>
          <a:xfrm>
            <a:off x="5801536" y="2201627"/>
            <a:ext cx="4740967" cy="1144249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80057" indent="0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115" indent="0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73" indent="0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0231" indent="0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8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here to insert text</a:t>
            </a:r>
            <a:endParaRPr lang="en-US" dirty="0"/>
          </a:p>
        </p:txBody>
      </p:sp>
      <p:pic>
        <p:nvPicPr>
          <p:cNvPr id="23" name="Picture 22" descr="A red text on a black background&#10;&#10;Description automatically generated">
            <a:extLst>
              <a:ext uri="{FF2B5EF4-FFF2-40B4-BE49-F238E27FC236}">
                <a16:creationId xmlns:a16="http://schemas.microsoft.com/office/drawing/2014/main" id="{82B6A11E-AA15-601E-0F8B-C96805EDA1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95" t="10001" r="42831" b="10777"/>
          <a:stretch/>
        </p:blipFill>
        <p:spPr>
          <a:xfrm>
            <a:off x="-7620" y="0"/>
            <a:ext cx="1059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12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822F2-5E10-F63A-FD93-F633ABC5B4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B422C-31AE-0DA9-D5A3-9D3D431F79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748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E714E-83D7-535F-E7A1-6521228E20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9B15A-4E47-67E8-C4A9-11EE6150B1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21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60275-38A7-1D97-D9BA-2E17FBF1C2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B45297-FAE2-CB53-4DF7-BDE3A7F5E6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708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EFEA-0CF2-C3D3-1B2B-DDC39AEA9B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3EB5D-03BB-0ABD-225C-1E7F729557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30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76C13-75EF-8C07-267F-285D5F1F87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72FF5-7038-CF66-821F-16857B4EDE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443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0BC11-6D2D-48BC-1477-3D655EF843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905ED-4174-BDEF-FD6E-69D73931F3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91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43525-672B-028D-A933-56635BC2EC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0F303-BFE3-F7DA-0259-A44FF96A07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2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tennis racket&#10;&#10;Description automatically generated">
            <a:extLst>
              <a:ext uri="{FF2B5EF4-FFF2-40B4-BE49-F238E27FC236}">
                <a16:creationId xmlns:a16="http://schemas.microsoft.com/office/drawing/2014/main" id="{589097B0-9C2F-F7F7-8BF6-56FAA5274C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15" t="12718" r="9071" b="14858"/>
          <a:stretch/>
        </p:blipFill>
        <p:spPr>
          <a:xfrm>
            <a:off x="-75994" y="1185825"/>
            <a:ext cx="6564258" cy="567217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60B600-B756-6022-FD6E-30797E5C9657}"/>
              </a:ext>
            </a:extLst>
          </p:cNvPr>
          <p:cNvSpPr txBox="1">
            <a:spLocks/>
          </p:cNvSpPr>
          <p:nvPr/>
        </p:nvSpPr>
        <p:spPr>
          <a:xfrm>
            <a:off x="466479" y="413785"/>
            <a:ext cx="4267200" cy="139240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9275057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53E1217-69D4-6353-1393-BE365BEB16C4}"/>
              </a:ext>
            </a:extLst>
          </p:cNvPr>
          <p:cNvGrpSpPr/>
          <p:nvPr/>
        </p:nvGrpSpPr>
        <p:grpSpPr>
          <a:xfrm>
            <a:off x="459953" y="242777"/>
            <a:ext cx="4061492" cy="1281241"/>
            <a:chOff x="6826342" y="3845728"/>
            <a:chExt cx="4061492" cy="12812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F79811C-37FD-2D8E-7C09-C951B35AE777}"/>
                </a:ext>
              </a:extLst>
            </p:cNvPr>
            <p:cNvSpPr/>
            <p:nvPr/>
          </p:nvSpPr>
          <p:spPr>
            <a:xfrm>
              <a:off x="6826342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6890D0F-75AC-1538-29B4-8338F9378AAE}"/>
                </a:ext>
              </a:extLst>
            </p:cNvPr>
            <p:cNvSpPr/>
            <p:nvPr/>
          </p:nvSpPr>
          <p:spPr>
            <a:xfrm>
              <a:off x="7081821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B7279AD-C8FE-E0E1-D2C3-90437870E6D8}"/>
                </a:ext>
              </a:extLst>
            </p:cNvPr>
            <p:cNvSpPr/>
            <p:nvPr/>
          </p:nvSpPr>
          <p:spPr>
            <a:xfrm>
              <a:off x="7337300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8EE5EDA-59E8-5CDA-8BF0-088721ABE867}"/>
                </a:ext>
              </a:extLst>
            </p:cNvPr>
            <p:cNvSpPr/>
            <p:nvPr/>
          </p:nvSpPr>
          <p:spPr>
            <a:xfrm>
              <a:off x="7597584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9B63C1E-471E-D180-500E-552ABADD70DA}"/>
                </a:ext>
              </a:extLst>
            </p:cNvPr>
            <p:cNvSpPr/>
            <p:nvPr/>
          </p:nvSpPr>
          <p:spPr>
            <a:xfrm>
              <a:off x="7857868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97E0C9-068E-0043-4F5B-5D06BDB026AA}"/>
                </a:ext>
              </a:extLst>
            </p:cNvPr>
            <p:cNvSpPr/>
            <p:nvPr/>
          </p:nvSpPr>
          <p:spPr>
            <a:xfrm>
              <a:off x="8118152" y="3938954"/>
              <a:ext cx="182880" cy="182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698EA69-28EC-59DC-71D0-27F1C0F8B1A0}"/>
                </a:ext>
              </a:extLst>
            </p:cNvPr>
            <p:cNvSpPr/>
            <p:nvPr/>
          </p:nvSpPr>
          <p:spPr>
            <a:xfrm>
              <a:off x="8378436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D235661-AF67-1B5A-E477-8BC126622F74}"/>
                </a:ext>
              </a:extLst>
            </p:cNvPr>
            <p:cNvSpPr/>
            <p:nvPr/>
          </p:nvSpPr>
          <p:spPr>
            <a:xfrm>
              <a:off x="8633915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B2FBFAF-FE27-D59C-6D2E-5A6DF517DE79}"/>
                </a:ext>
              </a:extLst>
            </p:cNvPr>
            <p:cNvSpPr/>
            <p:nvPr/>
          </p:nvSpPr>
          <p:spPr>
            <a:xfrm>
              <a:off x="8889394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2D9F9CF-312C-1936-3AFA-FF8678F24459}"/>
                </a:ext>
              </a:extLst>
            </p:cNvPr>
            <p:cNvSpPr/>
            <p:nvPr/>
          </p:nvSpPr>
          <p:spPr>
            <a:xfrm>
              <a:off x="9149678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AE97DD5-77C5-67FD-72B0-B99CDBFB9579}"/>
                </a:ext>
              </a:extLst>
            </p:cNvPr>
            <p:cNvSpPr/>
            <p:nvPr/>
          </p:nvSpPr>
          <p:spPr>
            <a:xfrm>
              <a:off x="9409962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DE8FF0-02F6-BCD6-7F85-1C767AAE5F55}"/>
                </a:ext>
              </a:extLst>
            </p:cNvPr>
            <p:cNvSpPr/>
            <p:nvPr/>
          </p:nvSpPr>
          <p:spPr>
            <a:xfrm>
              <a:off x="9670246" y="3938954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BB5A17F-3C1F-759E-8AD8-E78D3C568ED6}"/>
                </a:ext>
              </a:extLst>
            </p:cNvPr>
            <p:cNvSpPr/>
            <p:nvPr/>
          </p:nvSpPr>
          <p:spPr>
            <a:xfrm>
              <a:off x="6826342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D88D50-44EB-CC30-5F85-E6ACD9FF113C}"/>
                </a:ext>
              </a:extLst>
            </p:cNvPr>
            <p:cNvSpPr/>
            <p:nvPr/>
          </p:nvSpPr>
          <p:spPr>
            <a:xfrm>
              <a:off x="7081821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B508847-913E-3D29-4BAA-C5AFE3BC4F8E}"/>
                </a:ext>
              </a:extLst>
            </p:cNvPr>
            <p:cNvSpPr/>
            <p:nvPr/>
          </p:nvSpPr>
          <p:spPr>
            <a:xfrm>
              <a:off x="7337300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91D8F55-CF6D-F213-EA46-F3B8D1C4E157}"/>
                </a:ext>
              </a:extLst>
            </p:cNvPr>
            <p:cNvSpPr/>
            <p:nvPr/>
          </p:nvSpPr>
          <p:spPr>
            <a:xfrm>
              <a:off x="7597584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7D698A4-91BE-1BBD-60C1-8CF1FCA8E64F}"/>
                </a:ext>
              </a:extLst>
            </p:cNvPr>
            <p:cNvSpPr/>
            <p:nvPr/>
          </p:nvSpPr>
          <p:spPr>
            <a:xfrm>
              <a:off x="7857868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201F539-9539-B33F-FBAB-C0D32D8C60F2}"/>
                </a:ext>
              </a:extLst>
            </p:cNvPr>
            <p:cNvSpPr/>
            <p:nvPr/>
          </p:nvSpPr>
          <p:spPr>
            <a:xfrm>
              <a:off x="8118152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5E11A57-5577-995F-D1BB-6FA10121EA23}"/>
                </a:ext>
              </a:extLst>
            </p:cNvPr>
            <p:cNvSpPr/>
            <p:nvPr/>
          </p:nvSpPr>
          <p:spPr>
            <a:xfrm>
              <a:off x="8378436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A4110DE-758D-D9D6-D66A-7FDC8AB1A06A}"/>
                </a:ext>
              </a:extLst>
            </p:cNvPr>
            <p:cNvSpPr/>
            <p:nvPr/>
          </p:nvSpPr>
          <p:spPr>
            <a:xfrm>
              <a:off x="8633915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8B6CAEA-6430-793C-BC23-1613A4C8AED6}"/>
                </a:ext>
              </a:extLst>
            </p:cNvPr>
            <p:cNvSpPr/>
            <p:nvPr/>
          </p:nvSpPr>
          <p:spPr>
            <a:xfrm>
              <a:off x="8889394" y="422665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3F743D-3EC7-344D-C541-FBB3680DC766}"/>
                </a:ext>
              </a:extLst>
            </p:cNvPr>
            <p:cNvSpPr/>
            <p:nvPr/>
          </p:nvSpPr>
          <p:spPr>
            <a:xfrm>
              <a:off x="9149678" y="4226658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AB773A-BA76-5156-3A1D-0CE6D71F5672}"/>
                </a:ext>
              </a:extLst>
            </p:cNvPr>
            <p:cNvSpPr/>
            <p:nvPr/>
          </p:nvSpPr>
          <p:spPr>
            <a:xfrm>
              <a:off x="9409962" y="4226658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7B85099-EB3E-9334-1C46-23018BBFD0C8}"/>
                </a:ext>
              </a:extLst>
            </p:cNvPr>
            <p:cNvSpPr/>
            <p:nvPr/>
          </p:nvSpPr>
          <p:spPr>
            <a:xfrm>
              <a:off x="9670246" y="4226658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F390B0E-FF91-8EF7-8689-9E72A804D163}"/>
                </a:ext>
              </a:extLst>
            </p:cNvPr>
            <p:cNvSpPr/>
            <p:nvPr/>
          </p:nvSpPr>
          <p:spPr>
            <a:xfrm>
              <a:off x="6826342" y="4514362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53B7299-AE1F-378C-C98D-90DC43AFC620}"/>
                </a:ext>
              </a:extLst>
            </p:cNvPr>
            <p:cNvSpPr/>
            <p:nvPr/>
          </p:nvSpPr>
          <p:spPr>
            <a:xfrm>
              <a:off x="7081821" y="4514362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3269181-A371-39A3-7CB8-CCF209BA7DE8}"/>
                </a:ext>
              </a:extLst>
            </p:cNvPr>
            <p:cNvSpPr/>
            <p:nvPr/>
          </p:nvSpPr>
          <p:spPr>
            <a:xfrm>
              <a:off x="7337300" y="4514362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488F00D-7D5C-8522-D77C-2C3971BDC5F6}"/>
                </a:ext>
              </a:extLst>
            </p:cNvPr>
            <p:cNvSpPr/>
            <p:nvPr/>
          </p:nvSpPr>
          <p:spPr>
            <a:xfrm>
              <a:off x="7597584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D5B4191-5ABC-A5BD-784D-7A6377C5DF96}"/>
                </a:ext>
              </a:extLst>
            </p:cNvPr>
            <p:cNvSpPr/>
            <p:nvPr/>
          </p:nvSpPr>
          <p:spPr>
            <a:xfrm>
              <a:off x="7857868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0992CFA-1793-0A24-0E4C-BD0E142F610A}"/>
                </a:ext>
              </a:extLst>
            </p:cNvPr>
            <p:cNvSpPr/>
            <p:nvPr/>
          </p:nvSpPr>
          <p:spPr>
            <a:xfrm>
              <a:off x="8118152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34240C6-272E-6372-AA34-C75916B9F7EF}"/>
                </a:ext>
              </a:extLst>
            </p:cNvPr>
            <p:cNvSpPr/>
            <p:nvPr/>
          </p:nvSpPr>
          <p:spPr>
            <a:xfrm>
              <a:off x="8378436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A1072D5-F3E7-4C61-E1D3-274989323886}"/>
                </a:ext>
              </a:extLst>
            </p:cNvPr>
            <p:cNvSpPr/>
            <p:nvPr/>
          </p:nvSpPr>
          <p:spPr>
            <a:xfrm>
              <a:off x="8633915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98E84EA-161A-1719-97E3-81C63EE0AB27}"/>
                </a:ext>
              </a:extLst>
            </p:cNvPr>
            <p:cNvSpPr/>
            <p:nvPr/>
          </p:nvSpPr>
          <p:spPr>
            <a:xfrm>
              <a:off x="8889394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F39629C-B663-73FE-8393-E6F36BDAD905}"/>
                </a:ext>
              </a:extLst>
            </p:cNvPr>
            <p:cNvSpPr/>
            <p:nvPr/>
          </p:nvSpPr>
          <p:spPr>
            <a:xfrm>
              <a:off x="9149678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5712A96-145B-2F9E-DFAF-FA67F7A4668B}"/>
                </a:ext>
              </a:extLst>
            </p:cNvPr>
            <p:cNvSpPr/>
            <p:nvPr/>
          </p:nvSpPr>
          <p:spPr>
            <a:xfrm>
              <a:off x="9409962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AFD01DB-8D0B-6D67-80DF-0BFDE8BA387F}"/>
                </a:ext>
              </a:extLst>
            </p:cNvPr>
            <p:cNvSpPr/>
            <p:nvPr/>
          </p:nvSpPr>
          <p:spPr>
            <a:xfrm>
              <a:off x="9670246" y="4514362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19750E3-9802-13B5-62BE-EB410B35F872}"/>
                </a:ext>
              </a:extLst>
            </p:cNvPr>
            <p:cNvSpPr/>
            <p:nvPr/>
          </p:nvSpPr>
          <p:spPr>
            <a:xfrm>
              <a:off x="6826342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D8072FC-8F9C-F871-A035-3815573A2DF4}"/>
                </a:ext>
              </a:extLst>
            </p:cNvPr>
            <p:cNvSpPr/>
            <p:nvPr/>
          </p:nvSpPr>
          <p:spPr>
            <a:xfrm>
              <a:off x="7081821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6333CDB-035B-63B1-98DF-E860B7C53F57}"/>
                </a:ext>
              </a:extLst>
            </p:cNvPr>
            <p:cNvSpPr/>
            <p:nvPr/>
          </p:nvSpPr>
          <p:spPr>
            <a:xfrm>
              <a:off x="7337300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4D38485-98E1-15B3-B807-E5B03B94CAC9}"/>
                </a:ext>
              </a:extLst>
            </p:cNvPr>
            <p:cNvSpPr/>
            <p:nvPr/>
          </p:nvSpPr>
          <p:spPr>
            <a:xfrm>
              <a:off x="7597584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128002A-1AE5-FB16-0F68-E10367B7439C}"/>
                </a:ext>
              </a:extLst>
            </p:cNvPr>
            <p:cNvSpPr/>
            <p:nvPr/>
          </p:nvSpPr>
          <p:spPr>
            <a:xfrm>
              <a:off x="7857868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ED4CF535-3740-E72F-0308-C27EA833AD3A}"/>
                </a:ext>
              </a:extLst>
            </p:cNvPr>
            <p:cNvSpPr/>
            <p:nvPr/>
          </p:nvSpPr>
          <p:spPr>
            <a:xfrm>
              <a:off x="8118152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45B3432-4D76-8C9E-55FD-48B6FC2C560E}"/>
                </a:ext>
              </a:extLst>
            </p:cNvPr>
            <p:cNvSpPr/>
            <p:nvPr/>
          </p:nvSpPr>
          <p:spPr>
            <a:xfrm>
              <a:off x="8378436" y="4802066"/>
              <a:ext cx="182880" cy="1828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AA23B833-70A3-6016-05D8-E5EF3764BBD3}"/>
                </a:ext>
              </a:extLst>
            </p:cNvPr>
            <p:cNvSpPr/>
            <p:nvPr/>
          </p:nvSpPr>
          <p:spPr>
            <a:xfrm>
              <a:off x="8633915" y="4802066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3602F14-3C3B-99E6-6BD1-A6996D27ACF9}"/>
                </a:ext>
              </a:extLst>
            </p:cNvPr>
            <p:cNvSpPr/>
            <p:nvPr/>
          </p:nvSpPr>
          <p:spPr>
            <a:xfrm>
              <a:off x="8889394" y="4802066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1B7C5AD-E41A-3A49-ED34-03BA3AB3EE6B}"/>
                </a:ext>
              </a:extLst>
            </p:cNvPr>
            <p:cNvSpPr/>
            <p:nvPr/>
          </p:nvSpPr>
          <p:spPr>
            <a:xfrm>
              <a:off x="9149678" y="4802066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BB4DA3F-F187-88F7-C6DD-347B1A95B3EC}"/>
                </a:ext>
              </a:extLst>
            </p:cNvPr>
            <p:cNvSpPr/>
            <p:nvPr/>
          </p:nvSpPr>
          <p:spPr>
            <a:xfrm>
              <a:off x="9409962" y="4802066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C588FD4-D43E-6D85-FF01-018FCA09FF3D}"/>
                </a:ext>
              </a:extLst>
            </p:cNvPr>
            <p:cNvSpPr/>
            <p:nvPr/>
          </p:nvSpPr>
          <p:spPr>
            <a:xfrm>
              <a:off x="9670246" y="4802066"/>
              <a:ext cx="182880" cy="1828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7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00F2E6C-6E06-F282-E9E8-847B086CDB29}"/>
                </a:ext>
              </a:extLst>
            </p:cNvPr>
            <p:cNvSpPr txBox="1"/>
            <p:nvPr/>
          </p:nvSpPr>
          <p:spPr>
            <a:xfrm>
              <a:off x="9969304" y="3845728"/>
              <a:ext cx="863550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17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14F257E-0D63-463F-B5C9-7EDBE8B6EE80}"/>
                </a:ext>
              </a:extLst>
            </p:cNvPr>
            <p:cNvSpPr txBox="1"/>
            <p:nvPr/>
          </p:nvSpPr>
          <p:spPr>
            <a:xfrm>
              <a:off x="9969304" y="4133432"/>
              <a:ext cx="863550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17" b="1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B7E5859-1677-609E-D070-847BE46CE896}"/>
                </a:ext>
              </a:extLst>
            </p:cNvPr>
            <p:cNvSpPr txBox="1"/>
            <p:nvPr/>
          </p:nvSpPr>
          <p:spPr>
            <a:xfrm>
              <a:off x="9969304" y="4421136"/>
              <a:ext cx="918530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17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38150D0-24D7-6578-0648-628EC0AD88A8}"/>
                </a:ext>
              </a:extLst>
            </p:cNvPr>
            <p:cNvSpPr txBox="1"/>
            <p:nvPr/>
          </p:nvSpPr>
          <p:spPr>
            <a:xfrm>
              <a:off x="9969304" y="4708840"/>
              <a:ext cx="863550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17" b="1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</a:p>
          </p:txBody>
        </p:sp>
      </p:grpSp>
      <p:graphicFrame>
        <p:nvGraphicFramePr>
          <p:cNvPr id="56" name="Chart 55">
            <a:extLst>
              <a:ext uri="{FF2B5EF4-FFF2-40B4-BE49-F238E27FC236}">
                <a16:creationId xmlns:a16="http://schemas.microsoft.com/office/drawing/2014/main" id="{DB54F760-D68D-90A3-AC30-0221BF6AF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3122483"/>
              </p:ext>
            </p:extLst>
          </p:nvPr>
        </p:nvGraphicFramePr>
        <p:xfrm>
          <a:off x="8041719" y="3335677"/>
          <a:ext cx="3299423" cy="343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7" name="Chart 56">
            <a:extLst>
              <a:ext uri="{FF2B5EF4-FFF2-40B4-BE49-F238E27FC236}">
                <a16:creationId xmlns:a16="http://schemas.microsoft.com/office/drawing/2014/main" id="{8F0BC012-A27C-4782-0EDA-74FE9D3F4A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796166"/>
              </p:ext>
            </p:extLst>
          </p:nvPr>
        </p:nvGraphicFramePr>
        <p:xfrm>
          <a:off x="7670556" y="242777"/>
          <a:ext cx="4373992" cy="2915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8" name="Picture 57" descr="A person holding a tennis racket&#10;&#10;Description automatically generated">
            <a:extLst>
              <a:ext uri="{FF2B5EF4-FFF2-40B4-BE49-F238E27FC236}">
                <a16:creationId xmlns:a16="http://schemas.microsoft.com/office/drawing/2014/main" id="{B23F122D-0571-1904-DA2C-A9DC4667B4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15" t="12718" r="9071" b="14858"/>
          <a:stretch/>
        </p:blipFill>
        <p:spPr>
          <a:xfrm>
            <a:off x="232705" y="1681299"/>
            <a:ext cx="2350131" cy="20307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13FBEAD-E0A8-5176-B4E6-9D4D8639BA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22" y="4186297"/>
            <a:ext cx="2705786" cy="256515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7D9A8D1-DF80-2659-B285-3ADC2C4B95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6169" y="4067805"/>
            <a:ext cx="2855682" cy="270726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C5B0F33-D42D-8028-68D8-4326B4D8E5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1864" y="1628842"/>
            <a:ext cx="2429232" cy="212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4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D8F404-F6A8-9C28-0FB5-EBE72F01F8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443"/>
          <a:stretch/>
        </p:blipFill>
        <p:spPr>
          <a:xfrm rot="10800000" flipV="1">
            <a:off x="44215" y="2222159"/>
            <a:ext cx="6305040" cy="463584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0EA6F15-B619-547C-0F27-4ACA8418C9BF}"/>
              </a:ext>
            </a:extLst>
          </p:cNvPr>
          <p:cNvSpPr txBox="1">
            <a:spLocks/>
          </p:cNvSpPr>
          <p:nvPr/>
        </p:nvSpPr>
        <p:spPr>
          <a:xfrm>
            <a:off x="466479" y="413785"/>
            <a:ext cx="4267200" cy="139240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426969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D279E-D199-49FE-CF4E-282426A9AD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A50E6-DC9B-C760-D2E3-6D133A5974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81DFF-E30D-D89E-FDB8-2AB7D4B121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430CA-DBB1-6D6F-A0D1-A3633689D3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29539D-B0E4-3ABD-5F84-2C37B93665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4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35498-B9A8-71BB-69AD-6E9E177A39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8256" y="641152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2C896-99CF-57EA-5D74-04844CED2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0D063-1B04-B47F-407B-0B7B29C253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FE7246-C148-2320-2F8B-17AD8C7A3F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EF4BAC-945E-0051-7A44-EE7097249F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87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3E868-BBF9-798F-6767-B44EC8F4E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2565" y="633532"/>
            <a:ext cx="4740965" cy="6647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D0D8C-8A8A-70CB-8646-6A20F1C332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EF23-B646-30AA-9401-103208BA3F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95AA61-E21A-ADD6-B4E7-415D6A70F5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FAF058-00C4-175D-8C04-B207EF2721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64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D38D2-4C4F-47BF-8BEA-807EF2D6C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8401" y="544540"/>
            <a:ext cx="4740965" cy="66479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76FC5-31F0-B9DA-2E4A-C0E99A3EDC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8400" y="2856877"/>
            <a:ext cx="4740967" cy="334817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047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98BA8-130F-E90B-5F4F-AB5C2FB978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8401" y="544540"/>
            <a:ext cx="4740965" cy="66479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9CE39-1F36-40FF-B09C-57A9A7B474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697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C Colours">
      <a:dk1>
        <a:srgbClr val="000000"/>
      </a:dk1>
      <a:lt1>
        <a:srgbClr val="FFFFFF"/>
      </a:lt1>
      <a:dk2>
        <a:srgbClr val="686368"/>
      </a:dk2>
      <a:lt2>
        <a:srgbClr val="E7E6E6"/>
      </a:lt2>
      <a:accent1>
        <a:srgbClr val="FF0000"/>
      </a:accent1>
      <a:accent2>
        <a:srgbClr val="630B1A"/>
      </a:accent2>
      <a:accent3>
        <a:srgbClr val="0A6C3B"/>
      </a:accent3>
      <a:accent4>
        <a:srgbClr val="E0FF2C"/>
      </a:accent4>
      <a:accent5>
        <a:srgbClr val="00324D"/>
      </a:accent5>
      <a:accent6>
        <a:srgbClr val="E5A6E8"/>
      </a:accent6>
      <a:hlink>
        <a:srgbClr val="0563C1"/>
      </a:hlink>
      <a:folHlink>
        <a:srgbClr val="9C9D9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31106 - D TC Deck Template 2 - MA" id="{A5E4B029-2442-8A42-BD42-ACC2D1BC05E6}" vid="{D17710CC-3D8B-5C46-8568-F8876D413A8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538CA84750A540BF7E0F4B325C94D8" ma:contentTypeVersion="17" ma:contentTypeDescription="Crée un document." ma:contentTypeScope="" ma:versionID="607d76ab75bff34b0904b41d4cab45bb">
  <xsd:schema xmlns:xsd="http://www.w3.org/2001/XMLSchema" xmlns:xs="http://www.w3.org/2001/XMLSchema" xmlns:p="http://schemas.microsoft.com/office/2006/metadata/properties" xmlns:ns2="708dafae-82fb-4983-9c3c-59c006de32d6" xmlns:ns3="06d68ad7-7629-44bf-9eb3-9e21cf64e23c" targetNamespace="http://schemas.microsoft.com/office/2006/metadata/properties" ma:root="true" ma:fieldsID="69a68302ee11d95ff2e08ef442f9d2bf" ns2:_="" ns3:_="">
    <xsd:import namespace="708dafae-82fb-4983-9c3c-59c006de32d6"/>
    <xsd:import namespace="06d68ad7-7629-44bf-9eb3-9e21cf64e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8dafae-82fb-4983-9c3c-59c006de32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b769cacc-32ef-4041-bb28-96f4dd193b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68ad7-7629-44bf-9eb3-9e21cf64e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aed7f3c-c119-4a78-9e22-08d3657be3fe}" ma:internalName="TaxCatchAll" ma:showField="CatchAllData" ma:web="06d68ad7-7629-44bf-9eb3-9e21cf64e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d68ad7-7629-44bf-9eb3-9e21cf64e23c" xsi:nil="true"/>
    <lcf76f155ced4ddcb4097134ff3c332f xmlns="708dafae-82fb-4983-9c3c-59c006de32d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C10370-3645-42FF-AEE8-0D638E82A52D}"/>
</file>

<file path=customXml/itemProps2.xml><?xml version="1.0" encoding="utf-8"?>
<ds:datastoreItem xmlns:ds="http://schemas.openxmlformats.org/officeDocument/2006/customXml" ds:itemID="{E2F1D327-3CC3-426B-AD78-7FB0A9F079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EC1892-C36F-4685-AEB3-7D177B8A4DD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55</Words>
  <Application>Microsoft Macintosh PowerPoint</Application>
  <PresentationFormat>Widescreen</PresentationFormat>
  <Paragraphs>21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Black</vt:lpstr>
      <vt:lpstr>Calibri</vt:lpstr>
      <vt:lpstr>FK Grotesk Black Italic</vt:lpstr>
      <vt:lpstr>Office Theme</vt:lpstr>
      <vt:lpstr>Click here to add your 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here to add your title</dc:title>
  <dc:creator>Marga Ashley</dc:creator>
  <cp:lastModifiedBy>Marga Ashley</cp:lastModifiedBy>
  <cp:revision>3</cp:revision>
  <dcterms:created xsi:type="dcterms:W3CDTF">2023-12-11T18:43:03Z</dcterms:created>
  <dcterms:modified xsi:type="dcterms:W3CDTF">2023-12-11T21:20:42Z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0x010100F1538CA84750A540BF7E0F4B325C94D8</vt:lpwstr>
  </property>
</Properties>
</file>