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6" r:id="rId4"/>
  </p:sldMasterIdLst>
  <p:notesMasterIdLst>
    <p:notesMasterId r:id="rId36"/>
  </p:notesMasterIdLst>
  <p:sldIdLst>
    <p:sldId id="285" r:id="rId5"/>
    <p:sldId id="319" r:id="rId6"/>
    <p:sldId id="31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11" r:id="rId21"/>
    <p:sldId id="303" r:id="rId22"/>
    <p:sldId id="304" r:id="rId23"/>
    <p:sldId id="305" r:id="rId24"/>
    <p:sldId id="306" r:id="rId25"/>
    <p:sldId id="307" r:id="rId26"/>
    <p:sldId id="313" r:id="rId27"/>
    <p:sldId id="317" r:id="rId28"/>
    <p:sldId id="312" r:id="rId29"/>
    <p:sldId id="314" r:id="rId30"/>
    <p:sldId id="316" r:id="rId31"/>
    <p:sldId id="315" r:id="rId32"/>
    <p:sldId id="308" r:id="rId33"/>
    <p:sldId id="309" r:id="rId34"/>
    <p:sldId id="310" r:id="rId35"/>
  </p:sldIdLst>
  <p:sldSz cx="12801600" cy="7772400"/>
  <p:notesSz cx="128016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427495-49EE-F44B-3DD7-9C7DA842F5F7}" v="34" dt="2023-06-22T21:56:28.329"/>
    <p1510:client id="{2B4D4A17-C408-E045-9ABE-81A64C6BBD42}" v="14" dt="2023-06-23T14:18:16.826"/>
    <p1510:client id="{D68D16A6-2780-BAC9-0BC5-B12EAF23D136}" v="393" dt="2023-08-01T18:44:49.13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52" y="74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cacia Rose" userId="S::arose@tenniscanada.com::bdd23243-c338-486c-8470-99277532e48a" providerId="AD" clId="Web-{D68D16A6-2780-BAC9-0BC5-B12EAF23D136}"/>
    <pc:docChg chg="addSld modSld">
      <pc:chgData name="Acacia Rose" userId="S::arose@tenniscanada.com::bdd23243-c338-486c-8470-99277532e48a" providerId="AD" clId="Web-{D68D16A6-2780-BAC9-0BC5-B12EAF23D136}" dt="2023-08-01T18:44:49.132" v="283" actId="20577"/>
      <pc:docMkLst>
        <pc:docMk/>
      </pc:docMkLst>
      <pc:sldChg chg="delSp modSp">
        <pc:chgData name="Acacia Rose" userId="S::arose@tenniscanada.com::bdd23243-c338-486c-8470-99277532e48a" providerId="AD" clId="Web-{D68D16A6-2780-BAC9-0BC5-B12EAF23D136}" dt="2023-08-01T18:31:05.709" v="54"/>
        <pc:sldMkLst>
          <pc:docMk/>
          <pc:sldMk cId="1182784880" sldId="285"/>
        </pc:sldMkLst>
        <pc:spChg chg="mod">
          <ac:chgData name="Acacia Rose" userId="S::arose@tenniscanada.com::bdd23243-c338-486c-8470-99277532e48a" providerId="AD" clId="Web-{D68D16A6-2780-BAC9-0BC5-B12EAF23D136}" dt="2023-08-01T18:30:02.898" v="29" actId="20577"/>
          <ac:spMkLst>
            <pc:docMk/>
            <pc:sldMk cId="1182784880" sldId="285"/>
            <ac:spMk id="2" creationId="{D123B329-2408-15AC-784A-499EF2CF5BAD}"/>
          </ac:spMkLst>
        </pc:spChg>
        <pc:spChg chg="mod">
          <ac:chgData name="Acacia Rose" userId="S::arose@tenniscanada.com::bdd23243-c338-486c-8470-99277532e48a" providerId="AD" clId="Web-{D68D16A6-2780-BAC9-0BC5-B12EAF23D136}" dt="2023-08-01T18:30:40.459" v="51" actId="20577"/>
          <ac:spMkLst>
            <pc:docMk/>
            <pc:sldMk cId="1182784880" sldId="285"/>
            <ac:spMk id="3" creationId="{1A52E259-1CF1-5BBC-5CF5-80224A10D8D3}"/>
          </ac:spMkLst>
        </pc:spChg>
        <pc:picChg chg="del mod">
          <ac:chgData name="Acacia Rose" userId="S::arose@tenniscanada.com::bdd23243-c338-486c-8470-99277532e48a" providerId="AD" clId="Web-{D68D16A6-2780-BAC9-0BC5-B12EAF23D136}" dt="2023-08-01T18:31:05.709" v="54"/>
          <ac:picMkLst>
            <pc:docMk/>
            <pc:sldMk cId="1182784880" sldId="285"/>
            <ac:picMk id="4" creationId="{F5010977-200F-6548-383D-5DAEEEB0E0C1}"/>
          </ac:picMkLst>
        </pc:picChg>
      </pc:sldChg>
      <pc:sldChg chg="addSp delSp modSp new">
        <pc:chgData name="Acacia Rose" userId="S::arose@tenniscanada.com::bdd23243-c338-486c-8470-99277532e48a" providerId="AD" clId="Web-{D68D16A6-2780-BAC9-0BC5-B12EAF23D136}" dt="2023-08-01T18:44:49.132" v="283" actId="20577"/>
        <pc:sldMkLst>
          <pc:docMk/>
          <pc:sldMk cId="2405530290" sldId="319"/>
        </pc:sldMkLst>
        <pc:spChg chg="mod">
          <ac:chgData name="Acacia Rose" userId="S::arose@tenniscanada.com::bdd23243-c338-486c-8470-99277532e48a" providerId="AD" clId="Web-{D68D16A6-2780-BAC9-0BC5-B12EAF23D136}" dt="2023-08-01T18:42:36.244" v="248" actId="20577"/>
          <ac:spMkLst>
            <pc:docMk/>
            <pc:sldMk cId="2405530290" sldId="319"/>
            <ac:spMk id="2" creationId="{2311A889-481B-14F3-C0A1-C062AA60981C}"/>
          </ac:spMkLst>
        </pc:spChg>
        <pc:spChg chg="del mod">
          <ac:chgData name="Acacia Rose" userId="S::arose@tenniscanada.com::bdd23243-c338-486c-8470-99277532e48a" providerId="AD" clId="Web-{D68D16A6-2780-BAC9-0BC5-B12EAF23D136}" dt="2023-08-01T18:41:20.245" v="225"/>
          <ac:spMkLst>
            <pc:docMk/>
            <pc:sldMk cId="2405530290" sldId="319"/>
            <ac:spMk id="3" creationId="{5AE050BF-544A-A5E5-47C0-2D37401F9E9F}"/>
          </ac:spMkLst>
        </pc:spChg>
        <pc:spChg chg="del mod">
          <ac:chgData name="Acacia Rose" userId="S::arose@tenniscanada.com::bdd23243-c338-486c-8470-99277532e48a" providerId="AD" clId="Web-{D68D16A6-2780-BAC9-0BC5-B12EAF23D136}" dt="2023-08-01T18:38:45.795" v="202"/>
          <ac:spMkLst>
            <pc:docMk/>
            <pc:sldMk cId="2405530290" sldId="319"/>
            <ac:spMk id="4" creationId="{249E522B-F566-8ECE-7603-86878F325C1E}"/>
          </ac:spMkLst>
        </pc:spChg>
        <pc:spChg chg="add mod">
          <ac:chgData name="Acacia Rose" userId="S::arose@tenniscanada.com::bdd23243-c338-486c-8470-99277532e48a" providerId="AD" clId="Web-{D68D16A6-2780-BAC9-0BC5-B12EAF23D136}" dt="2023-08-01T18:44:49.132" v="283" actId="20577"/>
          <ac:spMkLst>
            <pc:docMk/>
            <pc:sldMk cId="2405530290" sldId="319"/>
            <ac:spMk id="7" creationId="{5D3187B5-AD7B-49E7-AA9D-F59FAD1BBF6B}"/>
          </ac:spMkLst>
        </pc:spChg>
        <pc:spChg chg="add del mod">
          <ac:chgData name="Acacia Rose" userId="S::arose@tenniscanada.com::bdd23243-c338-486c-8470-99277532e48a" providerId="AD" clId="Web-{D68D16A6-2780-BAC9-0BC5-B12EAF23D136}" dt="2023-08-01T18:42:23.479" v="247"/>
          <ac:spMkLst>
            <pc:docMk/>
            <pc:sldMk cId="2405530290" sldId="319"/>
            <ac:spMk id="9" creationId="{389C85CB-EB07-3A57-47A1-D0FE2B258675}"/>
          </ac:spMkLst>
        </pc:spChg>
        <pc:picChg chg="add mod">
          <ac:chgData name="Acacia Rose" userId="S::arose@tenniscanada.com::bdd23243-c338-486c-8470-99277532e48a" providerId="AD" clId="Web-{D68D16A6-2780-BAC9-0BC5-B12EAF23D136}" dt="2023-08-01T18:38:54.138" v="203" actId="1076"/>
          <ac:picMkLst>
            <pc:docMk/>
            <pc:sldMk cId="2405530290" sldId="319"/>
            <ac:picMk id="6" creationId="{B42378A6-BE5B-DEF5-5A12-9A647B84C53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54672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251700" y="0"/>
            <a:ext cx="554672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9E599E-BFF1-E845-A91A-9D54DAFD82C2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41800" y="971550"/>
            <a:ext cx="4318000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79525" y="3740150"/>
            <a:ext cx="102425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554672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251700" y="7383463"/>
            <a:ext cx="554672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85950-A22A-544F-B8BE-153861035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310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185950-A22A-544F-B8BE-1538610350B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653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6.sv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3" Type="http://schemas.openxmlformats.org/officeDocument/2006/relationships/image" Target="../media/image46.png"/><Relationship Id="rId21" Type="http://schemas.openxmlformats.org/officeDocument/2006/relationships/image" Target="../media/image64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image" Target="../media/image45.png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" Type="http://schemas.openxmlformats.org/officeDocument/2006/relationships/image" Target="../media/image66.png"/><Relationship Id="rId21" Type="http://schemas.openxmlformats.org/officeDocument/2006/relationships/image" Target="../media/image84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" Type="http://schemas.openxmlformats.org/officeDocument/2006/relationships/image" Target="../media/image65.png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8.png"/><Relationship Id="rId10" Type="http://schemas.openxmlformats.org/officeDocument/2006/relationships/image" Target="../media/image73.png"/><Relationship Id="rId19" Type="http://schemas.openxmlformats.org/officeDocument/2006/relationships/image" Target="../media/image82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18" Type="http://schemas.openxmlformats.org/officeDocument/2006/relationships/image" Target="../media/image101.png"/><Relationship Id="rId3" Type="http://schemas.openxmlformats.org/officeDocument/2006/relationships/image" Target="../media/image86.png"/><Relationship Id="rId21" Type="http://schemas.openxmlformats.org/officeDocument/2006/relationships/image" Target="../media/image104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" Type="http://schemas.openxmlformats.org/officeDocument/2006/relationships/image" Target="../media/image85.png"/><Relationship Id="rId16" Type="http://schemas.openxmlformats.org/officeDocument/2006/relationships/image" Target="../media/image99.png"/><Relationship Id="rId20" Type="http://schemas.openxmlformats.org/officeDocument/2006/relationships/image" Target="../media/image10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png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19" Type="http://schemas.openxmlformats.org/officeDocument/2006/relationships/image" Target="../media/image102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>
            <a:extLst>
              <a:ext uri="{FF2B5EF4-FFF2-40B4-BE49-F238E27FC236}">
                <a16:creationId xmlns:a16="http://schemas.microsoft.com/office/drawing/2014/main" id="{3F966DDE-8134-015F-40E6-4D705B6EC38E}"/>
              </a:ext>
            </a:extLst>
          </p:cNvPr>
          <p:cNvSpPr/>
          <p:nvPr/>
        </p:nvSpPr>
        <p:spPr>
          <a:xfrm>
            <a:off x="0" y="0"/>
            <a:ext cx="12801600" cy="4457700"/>
          </a:xfrm>
          <a:custGeom>
            <a:avLst/>
            <a:gdLst/>
            <a:ahLst/>
            <a:cxnLst/>
            <a:rect l="l" t="t" r="r" b="b"/>
            <a:pathLst>
              <a:path w="12801600" h="4457700">
                <a:moveTo>
                  <a:pt x="12801600" y="0"/>
                </a:moveTo>
                <a:lnTo>
                  <a:pt x="0" y="0"/>
                </a:lnTo>
                <a:lnTo>
                  <a:pt x="0" y="4457700"/>
                </a:lnTo>
                <a:lnTo>
                  <a:pt x="12801600" y="4457700"/>
                </a:lnTo>
                <a:lnTo>
                  <a:pt x="12801600" y="0"/>
                </a:lnTo>
                <a:close/>
              </a:path>
            </a:pathLst>
          </a:custGeom>
          <a:solidFill>
            <a:srgbClr val="FF00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8B58CDE8-A7B2-E234-D449-FD41889CF751}"/>
              </a:ext>
            </a:extLst>
          </p:cNvPr>
          <p:cNvSpPr/>
          <p:nvPr/>
        </p:nvSpPr>
        <p:spPr>
          <a:xfrm>
            <a:off x="0" y="4457700"/>
            <a:ext cx="4983480" cy="3314700"/>
          </a:xfrm>
          <a:custGeom>
            <a:avLst/>
            <a:gdLst/>
            <a:ahLst/>
            <a:cxnLst/>
            <a:rect l="l" t="t" r="r" b="b"/>
            <a:pathLst>
              <a:path w="4983480" h="3314700">
                <a:moveTo>
                  <a:pt x="0" y="3314700"/>
                </a:moveTo>
                <a:lnTo>
                  <a:pt x="4983467" y="3314700"/>
                </a:lnTo>
                <a:lnTo>
                  <a:pt x="4983467" y="0"/>
                </a:lnTo>
                <a:lnTo>
                  <a:pt x="0" y="0"/>
                </a:lnTo>
                <a:lnTo>
                  <a:pt x="0" y="3314700"/>
                </a:lnTo>
                <a:close/>
              </a:path>
            </a:pathLst>
          </a:custGeom>
          <a:solidFill>
            <a:srgbClr val="E0FF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B754F9CD-4788-5B6B-77D7-0082606BB012}"/>
              </a:ext>
            </a:extLst>
          </p:cNvPr>
          <p:cNvSpPr/>
          <p:nvPr/>
        </p:nvSpPr>
        <p:spPr>
          <a:xfrm>
            <a:off x="624306" y="4482007"/>
            <a:ext cx="4344035" cy="3290570"/>
          </a:xfrm>
          <a:custGeom>
            <a:avLst/>
            <a:gdLst/>
            <a:ahLst/>
            <a:cxnLst/>
            <a:rect l="l" t="t" r="r" b="b"/>
            <a:pathLst>
              <a:path w="4344035" h="3290570">
                <a:moveTo>
                  <a:pt x="1241552" y="884885"/>
                </a:moveTo>
                <a:lnTo>
                  <a:pt x="1241171" y="835837"/>
                </a:lnTo>
                <a:lnTo>
                  <a:pt x="1240028" y="786549"/>
                </a:lnTo>
                <a:lnTo>
                  <a:pt x="1238072" y="737031"/>
                </a:lnTo>
                <a:lnTo>
                  <a:pt x="1235278" y="687298"/>
                </a:lnTo>
                <a:lnTo>
                  <a:pt x="1231607" y="637387"/>
                </a:lnTo>
                <a:lnTo>
                  <a:pt x="1227048" y="587324"/>
                </a:lnTo>
                <a:lnTo>
                  <a:pt x="1221562" y="537108"/>
                </a:lnTo>
                <a:lnTo>
                  <a:pt x="1215123" y="486778"/>
                </a:lnTo>
                <a:lnTo>
                  <a:pt x="1207681" y="436333"/>
                </a:lnTo>
                <a:lnTo>
                  <a:pt x="1199222" y="385826"/>
                </a:lnTo>
                <a:lnTo>
                  <a:pt x="1189710" y="335254"/>
                </a:lnTo>
                <a:lnTo>
                  <a:pt x="1179106" y="284657"/>
                </a:lnTo>
                <a:lnTo>
                  <a:pt x="1167396" y="234035"/>
                </a:lnTo>
                <a:lnTo>
                  <a:pt x="1154544" y="183426"/>
                </a:lnTo>
                <a:lnTo>
                  <a:pt x="1140510" y="132842"/>
                </a:lnTo>
                <a:lnTo>
                  <a:pt x="1125270" y="82296"/>
                </a:lnTo>
                <a:lnTo>
                  <a:pt x="1108798" y="31838"/>
                </a:lnTo>
                <a:lnTo>
                  <a:pt x="1097584" y="0"/>
                </a:lnTo>
                <a:lnTo>
                  <a:pt x="892898" y="0"/>
                </a:lnTo>
                <a:lnTo>
                  <a:pt x="905395" y="32207"/>
                </a:lnTo>
                <a:lnTo>
                  <a:pt x="922312" y="79146"/>
                </a:lnTo>
                <a:lnTo>
                  <a:pt x="938047" y="126238"/>
                </a:lnTo>
                <a:lnTo>
                  <a:pt x="952601" y="173456"/>
                </a:lnTo>
                <a:lnTo>
                  <a:pt x="966025" y="220802"/>
                </a:lnTo>
                <a:lnTo>
                  <a:pt x="979246" y="271881"/>
                </a:lnTo>
                <a:lnTo>
                  <a:pt x="991209" y="323049"/>
                </a:lnTo>
                <a:lnTo>
                  <a:pt x="1001941" y="374281"/>
                </a:lnTo>
                <a:lnTo>
                  <a:pt x="1011504" y="425564"/>
                </a:lnTo>
                <a:lnTo>
                  <a:pt x="1019898" y="476859"/>
                </a:lnTo>
                <a:lnTo>
                  <a:pt x="1027188" y="528142"/>
                </a:lnTo>
                <a:lnTo>
                  <a:pt x="1033386" y="579399"/>
                </a:lnTo>
                <a:lnTo>
                  <a:pt x="1038542" y="630593"/>
                </a:lnTo>
                <a:lnTo>
                  <a:pt x="1042682" y="681710"/>
                </a:lnTo>
                <a:lnTo>
                  <a:pt x="1045845" y="732726"/>
                </a:lnTo>
                <a:lnTo>
                  <a:pt x="1048054" y="783602"/>
                </a:lnTo>
                <a:lnTo>
                  <a:pt x="1049350" y="834339"/>
                </a:lnTo>
                <a:lnTo>
                  <a:pt x="1049782" y="884885"/>
                </a:lnTo>
                <a:lnTo>
                  <a:pt x="1049337" y="937044"/>
                </a:lnTo>
                <a:lnTo>
                  <a:pt x="1048029" y="988961"/>
                </a:lnTo>
                <a:lnTo>
                  <a:pt x="1045883" y="1040599"/>
                </a:lnTo>
                <a:lnTo>
                  <a:pt x="1042962" y="1091907"/>
                </a:lnTo>
                <a:lnTo>
                  <a:pt x="1039291" y="1142885"/>
                </a:lnTo>
                <a:lnTo>
                  <a:pt x="1034910" y="1193495"/>
                </a:lnTo>
                <a:lnTo>
                  <a:pt x="1029868" y="1243685"/>
                </a:lnTo>
                <a:lnTo>
                  <a:pt x="1024178" y="1293456"/>
                </a:lnTo>
                <a:lnTo>
                  <a:pt x="1017917" y="1342758"/>
                </a:lnTo>
                <a:lnTo>
                  <a:pt x="1011097" y="1391577"/>
                </a:lnTo>
                <a:lnTo>
                  <a:pt x="1003769" y="1439875"/>
                </a:lnTo>
                <a:lnTo>
                  <a:pt x="995273" y="1490078"/>
                </a:lnTo>
                <a:lnTo>
                  <a:pt x="985608" y="1540167"/>
                </a:lnTo>
                <a:lnTo>
                  <a:pt x="974813" y="1590128"/>
                </a:lnTo>
                <a:lnTo>
                  <a:pt x="962901" y="1639976"/>
                </a:lnTo>
                <a:lnTo>
                  <a:pt x="949883" y="1689696"/>
                </a:lnTo>
                <a:lnTo>
                  <a:pt x="935799" y="1739290"/>
                </a:lnTo>
                <a:lnTo>
                  <a:pt x="920648" y="1788756"/>
                </a:lnTo>
                <a:lnTo>
                  <a:pt x="904468" y="1838096"/>
                </a:lnTo>
                <a:lnTo>
                  <a:pt x="887272" y="1887296"/>
                </a:lnTo>
                <a:lnTo>
                  <a:pt x="869073" y="1936369"/>
                </a:lnTo>
                <a:lnTo>
                  <a:pt x="849909" y="1985289"/>
                </a:lnTo>
                <a:lnTo>
                  <a:pt x="829779" y="2034082"/>
                </a:lnTo>
                <a:lnTo>
                  <a:pt x="808710" y="2082736"/>
                </a:lnTo>
                <a:lnTo>
                  <a:pt x="788339" y="2127770"/>
                </a:lnTo>
                <a:lnTo>
                  <a:pt x="767194" y="2172690"/>
                </a:lnTo>
                <a:lnTo>
                  <a:pt x="745286" y="2217470"/>
                </a:lnTo>
                <a:lnTo>
                  <a:pt x="722642" y="2262124"/>
                </a:lnTo>
                <a:lnTo>
                  <a:pt x="699274" y="2306637"/>
                </a:lnTo>
                <a:lnTo>
                  <a:pt x="675208" y="2350998"/>
                </a:lnTo>
                <a:lnTo>
                  <a:pt x="650455" y="2395232"/>
                </a:lnTo>
                <a:lnTo>
                  <a:pt x="625030" y="2439314"/>
                </a:lnTo>
                <a:lnTo>
                  <a:pt x="598970" y="2483243"/>
                </a:lnTo>
                <a:lnTo>
                  <a:pt x="572262" y="2527033"/>
                </a:lnTo>
                <a:lnTo>
                  <a:pt x="544944" y="2570657"/>
                </a:lnTo>
                <a:lnTo>
                  <a:pt x="517029" y="2614130"/>
                </a:lnTo>
                <a:lnTo>
                  <a:pt x="488530" y="2657437"/>
                </a:lnTo>
                <a:lnTo>
                  <a:pt x="459486" y="2700591"/>
                </a:lnTo>
                <a:lnTo>
                  <a:pt x="429882" y="2743568"/>
                </a:lnTo>
                <a:lnTo>
                  <a:pt x="399757" y="2786392"/>
                </a:lnTo>
                <a:lnTo>
                  <a:pt x="369125" y="2829039"/>
                </a:lnTo>
                <a:lnTo>
                  <a:pt x="337997" y="2871508"/>
                </a:lnTo>
                <a:lnTo>
                  <a:pt x="306400" y="2913799"/>
                </a:lnTo>
                <a:lnTo>
                  <a:pt x="274345" y="2955912"/>
                </a:lnTo>
                <a:lnTo>
                  <a:pt x="241858" y="2997847"/>
                </a:lnTo>
                <a:lnTo>
                  <a:pt x="210464" y="3037700"/>
                </a:lnTo>
                <a:lnTo>
                  <a:pt x="178701" y="3077375"/>
                </a:lnTo>
                <a:lnTo>
                  <a:pt x="146596" y="3116897"/>
                </a:lnTo>
                <a:lnTo>
                  <a:pt x="114147" y="3156229"/>
                </a:lnTo>
                <a:lnTo>
                  <a:pt x="81394" y="3195383"/>
                </a:lnTo>
                <a:lnTo>
                  <a:pt x="48336" y="3234372"/>
                </a:lnTo>
                <a:lnTo>
                  <a:pt x="14998" y="3273171"/>
                </a:lnTo>
                <a:lnTo>
                  <a:pt x="0" y="3290392"/>
                </a:lnTo>
                <a:lnTo>
                  <a:pt x="251752" y="3290392"/>
                </a:lnTo>
                <a:lnTo>
                  <a:pt x="281089" y="3255048"/>
                </a:lnTo>
                <a:lnTo>
                  <a:pt x="313474" y="3215436"/>
                </a:lnTo>
                <a:lnTo>
                  <a:pt x="345567" y="3175622"/>
                </a:lnTo>
                <a:lnTo>
                  <a:pt x="377329" y="3135592"/>
                </a:lnTo>
                <a:lnTo>
                  <a:pt x="408762" y="3095371"/>
                </a:lnTo>
                <a:lnTo>
                  <a:pt x="439839" y="3054934"/>
                </a:lnTo>
                <a:lnTo>
                  <a:pt x="470547" y="3014307"/>
                </a:lnTo>
                <a:lnTo>
                  <a:pt x="500875" y="2973476"/>
                </a:lnTo>
                <a:lnTo>
                  <a:pt x="530809" y="2932442"/>
                </a:lnTo>
                <a:lnTo>
                  <a:pt x="560336" y="2891218"/>
                </a:lnTo>
                <a:lnTo>
                  <a:pt x="589432" y="2849778"/>
                </a:lnTo>
                <a:lnTo>
                  <a:pt x="618083" y="2808160"/>
                </a:lnTo>
                <a:lnTo>
                  <a:pt x="646277" y="2766326"/>
                </a:lnTo>
                <a:lnTo>
                  <a:pt x="674001" y="2724289"/>
                </a:lnTo>
                <a:lnTo>
                  <a:pt x="701230" y="2682062"/>
                </a:lnTo>
                <a:lnTo>
                  <a:pt x="727951" y="2639644"/>
                </a:lnTo>
                <a:lnTo>
                  <a:pt x="754164" y="2597023"/>
                </a:lnTo>
                <a:lnTo>
                  <a:pt x="779830" y="2554198"/>
                </a:lnTo>
                <a:lnTo>
                  <a:pt x="804938" y="2511196"/>
                </a:lnTo>
                <a:lnTo>
                  <a:pt x="829487" y="2467991"/>
                </a:lnTo>
                <a:lnTo>
                  <a:pt x="853465" y="2424582"/>
                </a:lnTo>
                <a:lnTo>
                  <a:pt x="876820" y="2380996"/>
                </a:lnTo>
                <a:lnTo>
                  <a:pt x="899579" y="2337206"/>
                </a:lnTo>
                <a:lnTo>
                  <a:pt x="921702" y="2293226"/>
                </a:lnTo>
                <a:lnTo>
                  <a:pt x="943178" y="2249055"/>
                </a:lnTo>
                <a:lnTo>
                  <a:pt x="963993" y="2204694"/>
                </a:lnTo>
                <a:lnTo>
                  <a:pt x="984123" y="2160143"/>
                </a:lnTo>
                <a:lnTo>
                  <a:pt x="1004912" y="2112187"/>
                </a:lnTo>
                <a:lnTo>
                  <a:pt x="1024890" y="2064029"/>
                </a:lnTo>
                <a:lnTo>
                  <a:pt x="1044028" y="2015642"/>
                </a:lnTo>
                <a:lnTo>
                  <a:pt x="1062304" y="1967039"/>
                </a:lnTo>
                <a:lnTo>
                  <a:pt x="1079703" y="1918233"/>
                </a:lnTo>
                <a:lnTo>
                  <a:pt x="1096200" y="1869198"/>
                </a:lnTo>
                <a:lnTo>
                  <a:pt x="1111770" y="1819973"/>
                </a:lnTo>
                <a:lnTo>
                  <a:pt x="1126401" y="1770519"/>
                </a:lnTo>
                <a:lnTo>
                  <a:pt x="1140079" y="1720875"/>
                </a:lnTo>
                <a:lnTo>
                  <a:pt x="1152766" y="1671015"/>
                </a:lnTo>
                <a:lnTo>
                  <a:pt x="1164437" y="1620964"/>
                </a:lnTo>
                <a:lnTo>
                  <a:pt x="1175092" y="1570697"/>
                </a:lnTo>
                <a:lnTo>
                  <a:pt x="1184694" y="1520240"/>
                </a:lnTo>
                <a:lnTo>
                  <a:pt x="1193228" y="1469593"/>
                </a:lnTo>
                <a:lnTo>
                  <a:pt x="1200264" y="1423352"/>
                </a:lnTo>
                <a:lnTo>
                  <a:pt x="1206868" y="1376578"/>
                </a:lnTo>
                <a:lnTo>
                  <a:pt x="1212989" y="1329309"/>
                </a:lnTo>
                <a:lnTo>
                  <a:pt x="1218628" y="1281569"/>
                </a:lnTo>
                <a:lnTo>
                  <a:pt x="1223721" y="1233360"/>
                </a:lnTo>
                <a:lnTo>
                  <a:pt x="1228255" y="1184706"/>
                </a:lnTo>
                <a:lnTo>
                  <a:pt x="1232166" y="1135646"/>
                </a:lnTo>
                <a:lnTo>
                  <a:pt x="1235456" y="1086192"/>
                </a:lnTo>
                <a:lnTo>
                  <a:pt x="1238072" y="1036370"/>
                </a:lnTo>
                <a:lnTo>
                  <a:pt x="1239977" y="986193"/>
                </a:lnTo>
                <a:lnTo>
                  <a:pt x="1241158" y="935685"/>
                </a:lnTo>
                <a:lnTo>
                  <a:pt x="1241552" y="884885"/>
                </a:lnTo>
                <a:close/>
              </a:path>
              <a:path w="4344035" h="3290570">
                <a:moveTo>
                  <a:pt x="4344035" y="3261499"/>
                </a:moveTo>
                <a:lnTo>
                  <a:pt x="4271886" y="3188766"/>
                </a:lnTo>
                <a:lnTo>
                  <a:pt x="4199991" y="3115157"/>
                </a:lnTo>
                <a:lnTo>
                  <a:pt x="4128490" y="3040723"/>
                </a:lnTo>
                <a:lnTo>
                  <a:pt x="4092918" y="3003194"/>
                </a:lnTo>
                <a:lnTo>
                  <a:pt x="4057485" y="2965462"/>
                </a:lnTo>
                <a:lnTo>
                  <a:pt x="4022217" y="2927527"/>
                </a:lnTo>
                <a:lnTo>
                  <a:pt x="3987139" y="2889402"/>
                </a:lnTo>
                <a:lnTo>
                  <a:pt x="3952240" y="2851073"/>
                </a:lnTo>
                <a:lnTo>
                  <a:pt x="3917556" y="2812554"/>
                </a:lnTo>
                <a:lnTo>
                  <a:pt x="3883101" y="2773832"/>
                </a:lnTo>
                <a:lnTo>
                  <a:pt x="3848887" y="2734932"/>
                </a:lnTo>
                <a:lnTo>
                  <a:pt x="3814940" y="2695841"/>
                </a:lnTo>
                <a:lnTo>
                  <a:pt x="3781260" y="2656560"/>
                </a:lnTo>
                <a:lnTo>
                  <a:pt x="3747884" y="2617089"/>
                </a:lnTo>
                <a:lnTo>
                  <a:pt x="3714813" y="2577439"/>
                </a:lnTo>
                <a:lnTo>
                  <a:pt x="3682060" y="2537625"/>
                </a:lnTo>
                <a:lnTo>
                  <a:pt x="3649662" y="2497620"/>
                </a:lnTo>
                <a:lnTo>
                  <a:pt x="3617620" y="2457437"/>
                </a:lnTo>
                <a:lnTo>
                  <a:pt x="3585959" y="2417076"/>
                </a:lnTo>
                <a:lnTo>
                  <a:pt x="3554679" y="2376551"/>
                </a:lnTo>
                <a:lnTo>
                  <a:pt x="3523818" y="2335860"/>
                </a:lnTo>
                <a:lnTo>
                  <a:pt x="3493376" y="2295004"/>
                </a:lnTo>
                <a:lnTo>
                  <a:pt x="3463379" y="2253970"/>
                </a:lnTo>
                <a:lnTo>
                  <a:pt x="3433838" y="2212784"/>
                </a:lnTo>
                <a:lnTo>
                  <a:pt x="3404781" y="2171433"/>
                </a:lnTo>
                <a:lnTo>
                  <a:pt x="3376218" y="2129917"/>
                </a:lnTo>
                <a:lnTo>
                  <a:pt x="3347161" y="2086775"/>
                </a:lnTo>
                <a:lnTo>
                  <a:pt x="3318662" y="2043468"/>
                </a:lnTo>
                <a:lnTo>
                  <a:pt x="3290747" y="1999996"/>
                </a:lnTo>
                <a:lnTo>
                  <a:pt x="3263430" y="1956371"/>
                </a:lnTo>
                <a:lnTo>
                  <a:pt x="3236734" y="1912594"/>
                </a:lnTo>
                <a:lnTo>
                  <a:pt x="3210661" y="1868652"/>
                </a:lnTo>
                <a:lnTo>
                  <a:pt x="3185249" y="1824570"/>
                </a:lnTo>
                <a:lnTo>
                  <a:pt x="3160496" y="1780349"/>
                </a:lnTo>
                <a:lnTo>
                  <a:pt x="3136430" y="1735975"/>
                </a:lnTo>
                <a:lnTo>
                  <a:pt x="3113062" y="1691474"/>
                </a:lnTo>
                <a:lnTo>
                  <a:pt x="3090418" y="1646821"/>
                </a:lnTo>
                <a:lnTo>
                  <a:pt x="3068510" y="1602041"/>
                </a:lnTo>
                <a:lnTo>
                  <a:pt x="3047352" y="1557134"/>
                </a:lnTo>
                <a:lnTo>
                  <a:pt x="3026981" y="1512087"/>
                </a:lnTo>
                <a:lnTo>
                  <a:pt x="3005912" y="1463433"/>
                </a:lnTo>
                <a:lnTo>
                  <a:pt x="2985782" y="1414640"/>
                </a:lnTo>
                <a:lnTo>
                  <a:pt x="2966618" y="1365719"/>
                </a:lnTo>
                <a:lnTo>
                  <a:pt x="2948419" y="1316647"/>
                </a:lnTo>
                <a:lnTo>
                  <a:pt x="2931223" y="1267447"/>
                </a:lnTo>
                <a:lnTo>
                  <a:pt x="2915043" y="1218107"/>
                </a:lnTo>
                <a:lnTo>
                  <a:pt x="2899905" y="1168654"/>
                </a:lnTo>
                <a:lnTo>
                  <a:pt x="2885808" y="1119060"/>
                </a:lnTo>
                <a:lnTo>
                  <a:pt x="2872803" y="1069340"/>
                </a:lnTo>
                <a:lnTo>
                  <a:pt x="2860891" y="1019492"/>
                </a:lnTo>
                <a:lnTo>
                  <a:pt x="2850083" y="969530"/>
                </a:lnTo>
                <a:lnTo>
                  <a:pt x="2840418" y="919441"/>
                </a:lnTo>
                <a:lnTo>
                  <a:pt x="2831922" y="869226"/>
                </a:lnTo>
                <a:lnTo>
                  <a:pt x="2824594" y="820940"/>
                </a:lnTo>
                <a:lnTo>
                  <a:pt x="2817774" y="772121"/>
                </a:lnTo>
                <a:lnTo>
                  <a:pt x="2811513" y="722820"/>
                </a:lnTo>
                <a:lnTo>
                  <a:pt x="2805836" y="673049"/>
                </a:lnTo>
                <a:lnTo>
                  <a:pt x="2800794" y="622846"/>
                </a:lnTo>
                <a:lnTo>
                  <a:pt x="2796413" y="572249"/>
                </a:lnTo>
                <a:lnTo>
                  <a:pt x="2792742" y="521271"/>
                </a:lnTo>
                <a:lnTo>
                  <a:pt x="2789821" y="469950"/>
                </a:lnTo>
                <a:lnTo>
                  <a:pt x="2787688" y="418325"/>
                </a:lnTo>
                <a:lnTo>
                  <a:pt x="2786380" y="366407"/>
                </a:lnTo>
                <a:lnTo>
                  <a:pt x="2785935" y="314223"/>
                </a:lnTo>
                <a:lnTo>
                  <a:pt x="2786329" y="265557"/>
                </a:lnTo>
                <a:lnTo>
                  <a:pt x="2787535" y="216712"/>
                </a:lnTo>
                <a:lnTo>
                  <a:pt x="2789580" y="167728"/>
                </a:lnTo>
                <a:lnTo>
                  <a:pt x="2792501" y="118618"/>
                </a:lnTo>
                <a:lnTo>
                  <a:pt x="2796324" y="69418"/>
                </a:lnTo>
                <a:lnTo>
                  <a:pt x="2801086" y="20129"/>
                </a:lnTo>
                <a:lnTo>
                  <a:pt x="2803423" y="0"/>
                </a:lnTo>
                <a:lnTo>
                  <a:pt x="2610434" y="0"/>
                </a:lnTo>
                <a:lnTo>
                  <a:pt x="2604439" y="62280"/>
                </a:lnTo>
                <a:lnTo>
                  <a:pt x="2600642" y="113093"/>
                </a:lnTo>
                <a:lnTo>
                  <a:pt x="2597747" y="163715"/>
                </a:lnTo>
                <a:lnTo>
                  <a:pt x="2595715" y="214122"/>
                </a:lnTo>
                <a:lnTo>
                  <a:pt x="2594521" y="264299"/>
                </a:lnTo>
                <a:lnTo>
                  <a:pt x="2594140" y="314223"/>
                </a:lnTo>
                <a:lnTo>
                  <a:pt x="2594533" y="365048"/>
                </a:lnTo>
                <a:lnTo>
                  <a:pt x="2595702" y="415544"/>
                </a:lnTo>
                <a:lnTo>
                  <a:pt x="2597607" y="465721"/>
                </a:lnTo>
                <a:lnTo>
                  <a:pt x="2600223" y="515556"/>
                </a:lnTo>
                <a:lnTo>
                  <a:pt x="2603512" y="565010"/>
                </a:lnTo>
                <a:lnTo>
                  <a:pt x="2607437" y="614070"/>
                </a:lnTo>
                <a:lnTo>
                  <a:pt x="2611958" y="662724"/>
                </a:lnTo>
                <a:lnTo>
                  <a:pt x="2617063" y="710933"/>
                </a:lnTo>
                <a:lnTo>
                  <a:pt x="2622689" y="758672"/>
                </a:lnTo>
                <a:lnTo>
                  <a:pt x="2628823" y="805942"/>
                </a:lnTo>
                <a:lnTo>
                  <a:pt x="2635427" y="852716"/>
                </a:lnTo>
                <a:lnTo>
                  <a:pt x="2642463" y="898944"/>
                </a:lnTo>
                <a:lnTo>
                  <a:pt x="2650998" y="949604"/>
                </a:lnTo>
                <a:lnTo>
                  <a:pt x="2660612" y="1000048"/>
                </a:lnTo>
                <a:lnTo>
                  <a:pt x="2671267" y="1050302"/>
                </a:lnTo>
                <a:lnTo>
                  <a:pt x="2682938" y="1100366"/>
                </a:lnTo>
                <a:lnTo>
                  <a:pt x="2695625" y="1150213"/>
                </a:lnTo>
                <a:lnTo>
                  <a:pt x="2709303" y="1199870"/>
                </a:lnTo>
                <a:lnTo>
                  <a:pt x="2723934" y="1249311"/>
                </a:lnTo>
                <a:lnTo>
                  <a:pt x="2739504" y="1298549"/>
                </a:lnTo>
                <a:lnTo>
                  <a:pt x="2756001" y="1347571"/>
                </a:lnTo>
                <a:lnTo>
                  <a:pt x="2773400" y="1396377"/>
                </a:lnTo>
                <a:lnTo>
                  <a:pt x="2791688" y="1444980"/>
                </a:lnTo>
                <a:lnTo>
                  <a:pt x="2810827" y="1493367"/>
                </a:lnTo>
                <a:lnTo>
                  <a:pt x="2830804" y="1541526"/>
                </a:lnTo>
                <a:lnTo>
                  <a:pt x="2851607" y="1589468"/>
                </a:lnTo>
                <a:lnTo>
                  <a:pt x="2872194" y="1635036"/>
                </a:lnTo>
                <a:lnTo>
                  <a:pt x="2893504" y="1680413"/>
                </a:lnTo>
                <a:lnTo>
                  <a:pt x="2915501" y="1725574"/>
                </a:lnTo>
                <a:lnTo>
                  <a:pt x="2938183" y="1770545"/>
                </a:lnTo>
                <a:lnTo>
                  <a:pt x="2961513" y="1815299"/>
                </a:lnTo>
                <a:lnTo>
                  <a:pt x="2985478" y="1859864"/>
                </a:lnTo>
                <a:lnTo>
                  <a:pt x="3010077" y="1904225"/>
                </a:lnTo>
                <a:lnTo>
                  <a:pt x="3035274" y="1948383"/>
                </a:lnTo>
                <a:lnTo>
                  <a:pt x="3061081" y="1992325"/>
                </a:lnTo>
                <a:lnTo>
                  <a:pt x="3087446" y="2036076"/>
                </a:lnTo>
                <a:lnTo>
                  <a:pt x="3114370" y="2079612"/>
                </a:lnTo>
                <a:lnTo>
                  <a:pt x="3141840" y="2122957"/>
                </a:lnTo>
                <a:lnTo>
                  <a:pt x="3169831" y="2166086"/>
                </a:lnTo>
                <a:lnTo>
                  <a:pt x="3198330" y="2209000"/>
                </a:lnTo>
                <a:lnTo>
                  <a:pt x="3227324" y="2251722"/>
                </a:lnTo>
                <a:lnTo>
                  <a:pt x="3256788" y="2294229"/>
                </a:lnTo>
                <a:lnTo>
                  <a:pt x="3286709" y="2336520"/>
                </a:lnTo>
                <a:lnTo>
                  <a:pt x="3317075" y="2378608"/>
                </a:lnTo>
                <a:lnTo>
                  <a:pt x="3347859" y="2420480"/>
                </a:lnTo>
                <a:lnTo>
                  <a:pt x="3379063" y="2462149"/>
                </a:lnTo>
                <a:lnTo>
                  <a:pt x="3410648" y="2503601"/>
                </a:lnTo>
                <a:lnTo>
                  <a:pt x="3442614" y="2544838"/>
                </a:lnTo>
                <a:lnTo>
                  <a:pt x="3473513" y="2584094"/>
                </a:lnTo>
                <a:lnTo>
                  <a:pt x="3504742" y="2623159"/>
                </a:lnTo>
                <a:lnTo>
                  <a:pt x="3536264" y="2662009"/>
                </a:lnTo>
                <a:lnTo>
                  <a:pt x="3568077" y="2700680"/>
                </a:lnTo>
                <a:lnTo>
                  <a:pt x="3600170" y="2739148"/>
                </a:lnTo>
                <a:lnTo>
                  <a:pt x="3632504" y="2777413"/>
                </a:lnTo>
                <a:lnTo>
                  <a:pt x="3665093" y="2815475"/>
                </a:lnTo>
                <a:lnTo>
                  <a:pt x="3697909" y="2853347"/>
                </a:lnTo>
                <a:lnTo>
                  <a:pt x="3730942" y="2891015"/>
                </a:lnTo>
                <a:lnTo>
                  <a:pt x="3764178" y="2928467"/>
                </a:lnTo>
                <a:lnTo>
                  <a:pt x="3797604" y="2965729"/>
                </a:lnTo>
                <a:lnTo>
                  <a:pt x="3831196" y="3002788"/>
                </a:lnTo>
                <a:lnTo>
                  <a:pt x="3864953" y="3039630"/>
                </a:lnTo>
                <a:lnTo>
                  <a:pt x="3898849" y="3076270"/>
                </a:lnTo>
                <a:lnTo>
                  <a:pt x="3967035" y="3148939"/>
                </a:lnTo>
                <a:lnTo>
                  <a:pt x="4035628" y="3220758"/>
                </a:lnTo>
                <a:lnTo>
                  <a:pt x="4103217" y="3290392"/>
                </a:lnTo>
                <a:lnTo>
                  <a:pt x="4314977" y="3290392"/>
                </a:lnTo>
                <a:lnTo>
                  <a:pt x="4344035" y="3261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1">
            <a:extLst>
              <a:ext uri="{FF2B5EF4-FFF2-40B4-BE49-F238E27FC236}">
                <a16:creationId xmlns:a16="http://schemas.microsoft.com/office/drawing/2014/main" id="{D2292BEA-D378-23CF-562C-B789AA87C8D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472156" y="1068324"/>
            <a:ext cx="2321063" cy="2321058"/>
          </a:xfrm>
          <a:prstGeom prst="rect">
            <a:avLst/>
          </a:prstGeom>
        </p:spPr>
      </p:pic>
      <p:sp>
        <p:nvSpPr>
          <p:cNvPr id="14" name="Holder 2">
            <a:extLst>
              <a:ext uri="{FF2B5EF4-FFF2-40B4-BE49-F238E27FC236}">
                <a16:creationId xmlns:a16="http://schemas.microsoft.com/office/drawing/2014/main" id="{64EA4C90-9EDF-3B2A-13EF-F511F9FA9E67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38200" y="2364733"/>
            <a:ext cx="3150841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</a:t>
            </a:r>
            <a:br>
              <a:rPr lang="en-CA"/>
            </a:br>
            <a:r>
              <a:rPr lang="en-CA"/>
              <a:t>add your title</a:t>
            </a:r>
            <a:endParaRPr/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368EBF2F-E75E-8B3A-0B51-A1FCAC1C49B0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38578" y="3507733"/>
            <a:ext cx="3151188" cy="246221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b="0" i="0">
                <a:latin typeface="Arial" panose="020B0604020202020204" pitchFamily="34" charset="0"/>
                <a:cs typeface="Arial" panose="020B0604020202020204" pitchFamily="34" charset="0"/>
              </a:rPr>
              <a:t>Add date here</a:t>
            </a:r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2FF7488-0524-835D-A353-83A9C7A8AE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70509"/>
            <a:ext cx="5105400" cy="1794047"/>
          </a:xfrm>
          <a:prstGeom prst="rect">
            <a:avLst/>
          </a:prstGeom>
        </p:spPr>
      </p:pic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D8D43A6-07EE-F8E7-87C0-4F53F48C144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68341" y="4457700"/>
            <a:ext cx="7833259" cy="33147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below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65943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 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71F4A234-FE28-0216-C862-26030D7F0D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accent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04.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03EDCD-7B54-C2A1-3B91-9B8F8D422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Add here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47219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5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5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 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71F4A234-FE28-0216-C862-26030D7F0D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accent5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05.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A369FD-8F8A-869F-6DC9-1DCCB79920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70652"/>
            <a:ext cx="7554268" cy="5715000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here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45379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4032" userDrawn="1">
          <p15:clr>
            <a:srgbClr val="FBAE40"/>
          </p15:clr>
        </p15:guide>
        <p15:guide id="3" pos="38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914400"/>
            <a:ext cx="54267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74725" y="2743200"/>
            <a:ext cx="5426075" cy="278520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grpSp>
        <p:nvGrpSpPr>
          <p:cNvPr id="9" name="object 5">
            <a:extLst>
              <a:ext uri="{FF2B5EF4-FFF2-40B4-BE49-F238E27FC236}">
                <a16:creationId xmlns:a16="http://schemas.microsoft.com/office/drawing/2014/main" id="{CD698982-07B1-9E3F-C53D-66266C43323B}"/>
              </a:ext>
            </a:extLst>
          </p:cNvPr>
          <p:cNvGrpSpPr/>
          <p:nvPr userDrawn="1"/>
        </p:nvGrpSpPr>
        <p:grpSpPr>
          <a:xfrm>
            <a:off x="9198864" y="4320540"/>
            <a:ext cx="3602990" cy="3451860"/>
            <a:chOff x="9198864" y="4320540"/>
            <a:chExt cx="3602990" cy="3451860"/>
          </a:xfrm>
        </p:grpSpPr>
        <p:sp>
          <p:nvSpPr>
            <p:cNvPr id="10" name="object 6">
              <a:extLst>
                <a:ext uri="{FF2B5EF4-FFF2-40B4-BE49-F238E27FC236}">
                  <a16:creationId xmlns:a16="http://schemas.microsoft.com/office/drawing/2014/main" id="{4C0ADF71-6628-88AB-7A8F-BB5E5A4E3090}"/>
                </a:ext>
              </a:extLst>
            </p:cNvPr>
            <p:cNvSpPr/>
            <p:nvPr/>
          </p:nvSpPr>
          <p:spPr>
            <a:xfrm>
              <a:off x="9198864" y="4352544"/>
              <a:ext cx="3602990" cy="3420110"/>
            </a:xfrm>
            <a:custGeom>
              <a:avLst/>
              <a:gdLst/>
              <a:ahLst/>
              <a:cxnLst/>
              <a:rect l="l" t="t" r="r" b="b"/>
              <a:pathLst>
                <a:path w="3602990" h="3420109">
                  <a:moveTo>
                    <a:pt x="0" y="3419855"/>
                  </a:moveTo>
                  <a:lnTo>
                    <a:pt x="3602735" y="3419855"/>
                  </a:lnTo>
                  <a:lnTo>
                    <a:pt x="3602735" y="0"/>
                  </a:lnTo>
                  <a:lnTo>
                    <a:pt x="0" y="0"/>
                  </a:lnTo>
                  <a:lnTo>
                    <a:pt x="0" y="3419855"/>
                  </a:lnTo>
                  <a:close/>
                </a:path>
              </a:pathLst>
            </a:custGeom>
            <a:solidFill>
              <a:srgbClr val="FF00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7">
              <a:extLst>
                <a:ext uri="{FF2B5EF4-FFF2-40B4-BE49-F238E27FC236}">
                  <a16:creationId xmlns:a16="http://schemas.microsoft.com/office/drawing/2014/main" id="{1E6302E4-B778-6E59-3647-680070B691DC}"/>
                </a:ext>
              </a:extLst>
            </p:cNvPr>
            <p:cNvSpPr/>
            <p:nvPr/>
          </p:nvSpPr>
          <p:spPr>
            <a:xfrm>
              <a:off x="12271248" y="4320540"/>
              <a:ext cx="123825" cy="379730"/>
            </a:xfrm>
            <a:custGeom>
              <a:avLst/>
              <a:gdLst/>
              <a:ahLst/>
              <a:cxnLst/>
              <a:rect l="l" t="t" r="r" b="b"/>
              <a:pathLst>
                <a:path w="123825" h="379729">
                  <a:moveTo>
                    <a:pt x="123444" y="0"/>
                  </a:moveTo>
                  <a:lnTo>
                    <a:pt x="0" y="0"/>
                  </a:lnTo>
                  <a:lnTo>
                    <a:pt x="0" y="379475"/>
                  </a:lnTo>
                  <a:lnTo>
                    <a:pt x="123444" y="379475"/>
                  </a:lnTo>
                  <a:lnTo>
                    <a:pt x="123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F3B6519-9761-858A-6D56-0BE351E129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98610" y="1"/>
            <a:ext cx="3602990" cy="4191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below to change picture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5A6C01F-4B0D-2105-5BD0-CE1E8E510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4725" y="5936974"/>
            <a:ext cx="5426075" cy="1149626"/>
          </a:xfrm>
        </p:spPr>
        <p:txBody>
          <a:bodyPr>
            <a:normAutofit/>
          </a:bodyPr>
          <a:lstStyle>
            <a:lvl1pPr marL="0" indent="0">
              <a:buNone/>
              <a:defRPr sz="2600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Add quote here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BDC5D952-786E-B96C-8F7E-0BBD116096F6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E3414FEA-2704-8189-3E5F-0694607DE25F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45732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7417" y="914400"/>
            <a:ext cx="54267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96CBFF-0595-DEB7-6AA8-00B5F6FA2AF7}"/>
              </a:ext>
            </a:extLst>
          </p:cNvPr>
          <p:cNvSpPr/>
          <p:nvPr userDrawn="1"/>
        </p:nvSpPr>
        <p:spPr>
          <a:xfrm>
            <a:off x="-7434" y="3352800"/>
            <a:ext cx="12809034" cy="441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A8A2B3-6A87-5577-7D5A-677D780DA6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33500" y="3849303"/>
            <a:ext cx="914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792A52-9395-AC34-0FDD-10EA1E7D68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85415" y="3874703"/>
            <a:ext cx="863600" cy="863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B0CD8D-D8ED-E6CA-5695-B6C748DFD2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55417" y="3875942"/>
            <a:ext cx="863600" cy="863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C5356D-3CEF-7DB4-E997-4ADA43572B4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22023" y="3919153"/>
            <a:ext cx="825500" cy="825500"/>
          </a:xfrm>
          <a:prstGeom prst="rect">
            <a:avLst/>
          </a:prstGeom>
        </p:spPr>
      </p:pic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74FAB420-464F-D350-1C20-D8C9BE09C3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5373303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E7D1F6B-544F-9B79-83D4-A4FCDD9D91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47721" y="5373303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8DE4DB9-F8C5-80D5-C72F-01945F617B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23111" y="5373303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BF7F342-8516-6C2C-EB18-949758D575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67396" y="5373303"/>
            <a:ext cx="2268680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8D3F7F24-6F47-83E3-4BE2-A6B91A60FE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096213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163F4CB-8D7A-DF99-004B-604DE7187D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19945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3406E8-2F98-2BE0-1042-30114D6864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09509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DB4AB7E-D098-A090-EA06-C12DC93839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857509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55C2BDAE-0B16-2EEA-EAD6-C7F2B07EF860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18" name="Espace réservé du numéro de diapositive 5">
            <a:extLst>
              <a:ext uri="{FF2B5EF4-FFF2-40B4-BE49-F238E27FC236}">
                <a16:creationId xmlns:a16="http://schemas.microsoft.com/office/drawing/2014/main" id="{18A389F5-92F7-8EC5-4861-06F25C0FCF5B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78437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7417" y="914400"/>
            <a:ext cx="54267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96CBFF-0595-DEB7-6AA8-00B5F6FA2AF7}"/>
              </a:ext>
            </a:extLst>
          </p:cNvPr>
          <p:cNvSpPr/>
          <p:nvPr userDrawn="1"/>
        </p:nvSpPr>
        <p:spPr>
          <a:xfrm>
            <a:off x="-7434" y="3352800"/>
            <a:ext cx="12809034" cy="441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792A52-9395-AC34-0FDD-10EA1E7D68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85415" y="3874703"/>
            <a:ext cx="863600" cy="863600"/>
          </a:xfrm>
          <a:prstGeom prst="rect">
            <a:avLst/>
          </a:prstGeom>
        </p:spPr>
      </p:pic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74FAB420-464F-D350-1C20-D8C9BE09C3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5373303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E7D1F6B-544F-9B79-83D4-A4FCDD9D91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47721" y="5373303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8DE4DB9-F8C5-80D5-C72F-01945F617B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23111" y="5373303"/>
            <a:ext cx="2264965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BF7F342-8516-6C2C-EB18-949758D575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67396" y="5373303"/>
            <a:ext cx="2268680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8D3F7F24-6F47-83E3-4BE2-A6B91A60FE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096213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163F4CB-8D7A-DF99-004B-604DE7187D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19945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3406E8-2F98-2BE0-1042-30114D6864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09509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DB4AB7E-D098-A090-EA06-C12DC93839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857509" y="5096213"/>
            <a:ext cx="2268680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66CBF89-5D41-132B-EB81-B8AB497F43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33500" y="3849303"/>
            <a:ext cx="914400" cy="9144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08B6282-D1E4-0A16-92E0-F2B765E4292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389378" y="3875572"/>
            <a:ext cx="863600" cy="863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BC4CA38-D33C-D3BC-469E-89AB99B228F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51454" y="3876775"/>
            <a:ext cx="863600" cy="863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9A6BCFE-97FA-3081-D634-C9B80155EA2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521456" y="3914474"/>
            <a:ext cx="825500" cy="825500"/>
          </a:xfrm>
          <a:prstGeom prst="rect">
            <a:avLst/>
          </a:prstGeom>
        </p:spPr>
      </p:pic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53EFD2E9-7A9D-3E17-78DB-1EBBD008B27C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67C98ACA-5C63-E490-A909-A31501003951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408195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914400"/>
            <a:ext cx="7026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</a:t>
            </a:r>
            <a:br>
              <a:rPr lang="en-CA"/>
            </a:br>
            <a:r>
              <a:rPr lang="en-CA"/>
              <a:t>ADD YOUR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74725" y="2743200"/>
            <a:ext cx="5426075" cy="278520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5A6C01F-4B0D-2105-5BD0-CE1E8E510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4725" y="5936974"/>
            <a:ext cx="5426075" cy="1149626"/>
          </a:xfrm>
        </p:spPr>
        <p:txBody>
          <a:bodyPr>
            <a:normAutofit/>
          </a:bodyPr>
          <a:lstStyle>
            <a:lvl1pPr marL="0" indent="0">
              <a:buNone/>
              <a:defRPr sz="2600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Add quote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7639D0-E10E-5B88-6DBE-97823959F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1229" t="-980" r="40479" b="980"/>
          <a:stretch/>
        </p:blipFill>
        <p:spPr>
          <a:xfrm>
            <a:off x="7848600" y="210457"/>
            <a:ext cx="4953000" cy="8019143"/>
          </a:xfrm>
          <a:prstGeom prst="rect">
            <a:avLst/>
          </a:prstGeom>
        </p:spPr>
      </p:pic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743E7689-D6B2-2C54-E472-BF6928432CDE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8EE44EFF-82F4-406C-BFFC-4DFBB7E8B38C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>
                <a:solidFill>
                  <a:schemeClr val="tx1"/>
                </a:solidFill>
              </a:rPr>
              <a:pPr lvl="0"/>
              <a:t>‹#›</a:t>
            </a:fld>
            <a:endParaRPr lang="fr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842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2">
            <a:extLst>
              <a:ext uri="{FF2B5EF4-FFF2-40B4-BE49-F238E27FC236}">
                <a16:creationId xmlns:a16="http://schemas.microsoft.com/office/drawing/2014/main" id="{B40138E0-6331-50BA-6D13-F43E55526F8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733800" cy="3885651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below to change picture</a:t>
            </a:r>
          </a:p>
        </p:txBody>
      </p:sp>
      <p:sp>
        <p:nvSpPr>
          <p:cNvPr id="19" name="Picture Placeholder 12">
            <a:extLst>
              <a:ext uri="{FF2B5EF4-FFF2-40B4-BE49-F238E27FC236}">
                <a16:creationId xmlns:a16="http://schemas.microsoft.com/office/drawing/2014/main" id="{F37A4F68-047E-71F1-88DC-1B9D3828A2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3886199"/>
            <a:ext cx="3733800" cy="3885651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change picture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9254363-FBA9-F4F5-9CE6-E672FC42AF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847825"/>
            <a:ext cx="3808396" cy="4445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EBF97E13-D878-0834-B4EE-1BB6D3C325E8}"/>
              </a:ext>
            </a:extLst>
          </p:cNvPr>
          <p:cNvSpPr/>
          <p:nvPr userDrawn="1"/>
        </p:nvSpPr>
        <p:spPr>
          <a:xfrm>
            <a:off x="4191000" y="2637515"/>
            <a:ext cx="2362200" cy="1248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78950B1-5D55-C7E6-41A3-97E79A89E5CA}"/>
              </a:ext>
            </a:extLst>
          </p:cNvPr>
          <p:cNvSpPr/>
          <p:nvPr userDrawn="1"/>
        </p:nvSpPr>
        <p:spPr>
          <a:xfrm>
            <a:off x="7042483" y="1676400"/>
            <a:ext cx="2362200" cy="22092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D754EDB-0F57-41F7-1FD0-A49BD9DDAD0D}"/>
              </a:ext>
            </a:extLst>
          </p:cNvPr>
          <p:cNvSpPr/>
          <p:nvPr userDrawn="1"/>
        </p:nvSpPr>
        <p:spPr>
          <a:xfrm>
            <a:off x="9864524" y="838200"/>
            <a:ext cx="2362200" cy="30474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3F7053E9-DA72-33B8-572B-0E6B44C833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2420" y="2784073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43B1B51B-AFC5-1B75-BB97-9F489A03B3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67005" y="2784073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47%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0A3E38B-EAF6-AF28-2FAA-9394282512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92501" y="2784073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3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65%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0562E375-1F4F-78E0-0B1A-BCA0C41783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53208" y="4330635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23EE059C-DF14-E32E-1759-62E798AB8F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53208" y="4053545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5F2A1057-9D63-8A7B-3234-046618A165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6992" y="4330635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5C155E9A-9D59-D067-17A4-966E0A32F7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96992" y="4053545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D3FFFD1-8276-9E36-C1F5-B280F025AC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931632" y="4330635"/>
            <a:ext cx="220979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13338F7D-4DD7-075B-BBCB-12F2CA5EB60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31632" y="4053545"/>
            <a:ext cx="2209799" cy="277090"/>
          </a:xfrm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DA9EDB-2E56-53A0-1253-481DF14F27A1}"/>
              </a:ext>
            </a:extLst>
          </p:cNvPr>
          <p:cNvSpPr>
            <a:spLocks noGrp="1"/>
          </p:cNvSpPr>
          <p:nvPr>
            <p:ph type="dt" sz="half" idx="21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3F04E080-90B0-3D45-27B5-4BDA4172BCAB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>
                <a:solidFill>
                  <a:schemeClr val="tx1"/>
                </a:solidFill>
              </a:rPr>
              <a:pPr lvl="0"/>
              <a:t>‹#›</a:t>
            </a:fld>
            <a:endParaRPr lang="fr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603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0731E17-12C2-4882-F99C-AEEB1EBE8546}"/>
              </a:ext>
            </a:extLst>
          </p:cNvPr>
          <p:cNvSpPr/>
          <p:nvPr userDrawn="1"/>
        </p:nvSpPr>
        <p:spPr>
          <a:xfrm>
            <a:off x="0" y="0"/>
            <a:ext cx="6400800" cy="7772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6" y="914400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3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1606" y="2743200"/>
            <a:ext cx="4740275" cy="41148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D4EAA4D4-3168-7A0A-9D2F-0F3F54BE48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00800" y="-802"/>
            <a:ext cx="6400800" cy="777320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change picture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D9502A-4CC9-6366-5AF6-C869FE7365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4333" y="0"/>
            <a:ext cx="440184" cy="7772400"/>
          </a:xfrm>
          <a:prstGeom prst="rect">
            <a:avLst/>
          </a:prstGeom>
        </p:spPr>
      </p:pic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BBDC8961-A87B-13C5-9B9B-30AB1BEE5432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AF56FF21-F80A-8A61-6EC6-A2AD7520C06C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147420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8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01FCAF7C-548C-7EDE-4794-7B38063CDC1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145148" y="2193185"/>
            <a:ext cx="1970651" cy="177994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change picture</a:t>
            </a:r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85EB575B-54FE-E945-52E9-2BA2921788C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541020" y="2195476"/>
            <a:ext cx="1970651" cy="177994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change picture</a:t>
            </a:r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4189FA0-4A72-77A2-909E-7C529A8F91E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13294" y="2193185"/>
            <a:ext cx="1970651" cy="177994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change picture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31D9CBD6-9BC5-DDEE-2D1D-923A952D0B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37028" y="4251302"/>
            <a:ext cx="1970651" cy="1144249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3C666A5-E96D-97A8-85C9-F453657D4C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1265" y="4251302"/>
            <a:ext cx="1970651" cy="1144249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D58C6E5-6CC4-B6D7-B911-E135D86147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147646" y="4251302"/>
            <a:ext cx="1970651" cy="1144249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19" name="Holder 2">
            <a:extLst>
              <a:ext uri="{FF2B5EF4-FFF2-40B4-BE49-F238E27FC236}">
                <a16:creationId xmlns:a16="http://schemas.microsoft.com/office/drawing/2014/main" id="{1F717128-04FF-C6DC-D4DA-892818F0B85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3401452"/>
            <a:ext cx="3998016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23" name="Date Placeholder 1">
            <a:extLst>
              <a:ext uri="{FF2B5EF4-FFF2-40B4-BE49-F238E27FC236}">
                <a16:creationId xmlns:a16="http://schemas.microsoft.com/office/drawing/2014/main" id="{3FBD6C7F-2AA7-AD46-5080-A05EBA27E952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054D419-5647-AB9A-65F5-6C1B5641CB38}"/>
              </a:ext>
            </a:extLst>
          </p:cNvPr>
          <p:cNvSpPr/>
          <p:nvPr userDrawn="1"/>
        </p:nvSpPr>
        <p:spPr>
          <a:xfrm>
            <a:off x="4385600" y="2065872"/>
            <a:ext cx="524928" cy="5249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older 2">
            <a:extLst>
              <a:ext uri="{FF2B5EF4-FFF2-40B4-BE49-F238E27FC236}">
                <a16:creationId xmlns:a16="http://schemas.microsoft.com/office/drawing/2014/main" id="{2CBED030-F7B4-28CA-31C3-2CD2956DDDA8}"/>
              </a:ext>
            </a:extLst>
          </p:cNvPr>
          <p:cNvSpPr txBox="1">
            <a:spLocks/>
          </p:cNvSpPr>
          <p:nvPr userDrawn="1"/>
        </p:nvSpPr>
        <p:spPr>
          <a:xfrm>
            <a:off x="4525019" y="2193185"/>
            <a:ext cx="385509" cy="3462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>
                <a:solidFill>
                  <a:schemeClr val="accent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50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BB6ACFB-9E4D-3478-484F-716656B75822}"/>
              </a:ext>
            </a:extLst>
          </p:cNvPr>
          <p:cNvSpPr/>
          <p:nvPr userDrawn="1"/>
        </p:nvSpPr>
        <p:spPr>
          <a:xfrm>
            <a:off x="7009713" y="2051219"/>
            <a:ext cx="524928" cy="5395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Holder 2">
            <a:extLst>
              <a:ext uri="{FF2B5EF4-FFF2-40B4-BE49-F238E27FC236}">
                <a16:creationId xmlns:a16="http://schemas.microsoft.com/office/drawing/2014/main" id="{A2DA7B1B-D86C-BC1B-A6E1-FC9122A3738B}"/>
              </a:ext>
            </a:extLst>
          </p:cNvPr>
          <p:cNvSpPr txBox="1">
            <a:spLocks/>
          </p:cNvSpPr>
          <p:nvPr userDrawn="1"/>
        </p:nvSpPr>
        <p:spPr>
          <a:xfrm>
            <a:off x="7149132" y="2193185"/>
            <a:ext cx="385509" cy="3462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>
                <a:solidFill>
                  <a:schemeClr val="accent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50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A4DAEBB-4E45-89A7-3B2A-98582195C31C}"/>
              </a:ext>
            </a:extLst>
          </p:cNvPr>
          <p:cNvSpPr/>
          <p:nvPr userDrawn="1"/>
        </p:nvSpPr>
        <p:spPr>
          <a:xfrm>
            <a:off x="9620710" y="2051219"/>
            <a:ext cx="524928" cy="5395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Holder 2">
            <a:extLst>
              <a:ext uri="{FF2B5EF4-FFF2-40B4-BE49-F238E27FC236}">
                <a16:creationId xmlns:a16="http://schemas.microsoft.com/office/drawing/2014/main" id="{C3295753-C306-4202-1053-26141F863A73}"/>
              </a:ext>
            </a:extLst>
          </p:cNvPr>
          <p:cNvSpPr txBox="1">
            <a:spLocks/>
          </p:cNvSpPr>
          <p:nvPr userDrawn="1"/>
        </p:nvSpPr>
        <p:spPr>
          <a:xfrm>
            <a:off x="9760129" y="2193185"/>
            <a:ext cx="385509" cy="3462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>
                <a:solidFill>
                  <a:schemeClr val="accent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50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360BEB67-FC4A-143A-4290-F07E0C8466FE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249797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Logo, icon&#10;&#10;Description automatically generated">
            <a:extLst>
              <a:ext uri="{FF2B5EF4-FFF2-40B4-BE49-F238E27FC236}">
                <a16:creationId xmlns:a16="http://schemas.microsoft.com/office/drawing/2014/main" id="{57E4AE90-94CB-4E17-D9D8-E182007FB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5" b="23724"/>
          <a:stretch/>
        </p:blipFill>
        <p:spPr>
          <a:xfrm>
            <a:off x="8133778" y="1810182"/>
            <a:ext cx="449550" cy="509588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9EAE2DD8-3E28-4BA9-1342-8F4B42A751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8" b="25187"/>
          <a:stretch/>
        </p:blipFill>
        <p:spPr>
          <a:xfrm>
            <a:off x="4537739" y="1789943"/>
            <a:ext cx="449550" cy="529827"/>
          </a:xfrm>
          <a:prstGeom prst="rect">
            <a:avLst/>
          </a:prstGeom>
        </p:spPr>
      </p:pic>
      <p:pic>
        <p:nvPicPr>
          <p:cNvPr id="23" name="Picture 22" descr="Shape&#10;&#10;Description automatically generated with medium confidence">
            <a:extLst>
              <a:ext uri="{FF2B5EF4-FFF2-40B4-BE49-F238E27FC236}">
                <a16:creationId xmlns:a16="http://schemas.microsoft.com/office/drawing/2014/main" id="{8A9D9E5B-B177-18C6-7865-0C8E4F04BB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" b="26195"/>
          <a:stretch/>
        </p:blipFill>
        <p:spPr>
          <a:xfrm>
            <a:off x="1071864" y="1752600"/>
            <a:ext cx="379620" cy="61752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C4414CD-94DD-E818-556A-E81AA7D25AFF}"/>
              </a:ext>
            </a:extLst>
          </p:cNvPr>
          <p:cNvSpPr/>
          <p:nvPr userDrawn="1"/>
        </p:nvSpPr>
        <p:spPr>
          <a:xfrm>
            <a:off x="0" y="5791200"/>
            <a:ext cx="1280160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83938" y="733066"/>
            <a:ext cx="9233724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ADD 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5C93770C-38A1-5269-1620-C84132D3B3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71599" y="1829533"/>
            <a:ext cx="2667000" cy="3048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F17887EB-CFB2-CC32-252B-792A08E906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439133"/>
            <a:ext cx="2667000" cy="278520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4A9D99C-64D2-4BF2-EE79-020E0414B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41630" y="1829533"/>
            <a:ext cx="2667000" cy="3048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2F36119C-E371-E144-8FE0-6EB09944BA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41631" y="2439133"/>
            <a:ext cx="2667000" cy="278520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6CAE4F9D-18A9-1407-A5F6-DD7747C3FB4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58553" y="1829533"/>
            <a:ext cx="2667000" cy="3048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413E894-8AD3-DAA8-2636-29CF4ADFF6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58554" y="2439133"/>
            <a:ext cx="2667000" cy="278520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24" name="Date Placeholder 1">
            <a:extLst>
              <a:ext uri="{FF2B5EF4-FFF2-40B4-BE49-F238E27FC236}">
                <a16:creationId xmlns:a16="http://schemas.microsoft.com/office/drawing/2014/main" id="{B5C42894-3171-57CF-FF92-C180CA2B048F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242B41B2-895C-655F-5E6E-DDA2EF832E5A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75669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ag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>
            <a:extLst>
              <a:ext uri="{FF2B5EF4-FFF2-40B4-BE49-F238E27FC236}">
                <a16:creationId xmlns:a16="http://schemas.microsoft.com/office/drawing/2014/main" id="{3F966DDE-8134-015F-40E6-4D705B6EC38E}"/>
              </a:ext>
            </a:extLst>
          </p:cNvPr>
          <p:cNvSpPr/>
          <p:nvPr/>
        </p:nvSpPr>
        <p:spPr>
          <a:xfrm>
            <a:off x="0" y="0"/>
            <a:ext cx="12801600" cy="4457700"/>
          </a:xfrm>
          <a:custGeom>
            <a:avLst/>
            <a:gdLst/>
            <a:ahLst/>
            <a:cxnLst/>
            <a:rect l="l" t="t" r="r" b="b"/>
            <a:pathLst>
              <a:path w="12801600" h="4457700">
                <a:moveTo>
                  <a:pt x="12801600" y="0"/>
                </a:moveTo>
                <a:lnTo>
                  <a:pt x="0" y="0"/>
                </a:lnTo>
                <a:lnTo>
                  <a:pt x="0" y="4457700"/>
                </a:lnTo>
                <a:lnTo>
                  <a:pt x="12801600" y="4457700"/>
                </a:lnTo>
                <a:lnTo>
                  <a:pt x="12801600" y="0"/>
                </a:lnTo>
                <a:close/>
              </a:path>
            </a:pathLst>
          </a:custGeom>
          <a:solidFill>
            <a:srgbClr val="FF00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8B58CDE8-A7B2-E234-D449-FD41889CF751}"/>
              </a:ext>
            </a:extLst>
          </p:cNvPr>
          <p:cNvSpPr/>
          <p:nvPr/>
        </p:nvSpPr>
        <p:spPr>
          <a:xfrm>
            <a:off x="0" y="4457700"/>
            <a:ext cx="4983480" cy="3314700"/>
          </a:xfrm>
          <a:custGeom>
            <a:avLst/>
            <a:gdLst/>
            <a:ahLst/>
            <a:cxnLst/>
            <a:rect l="l" t="t" r="r" b="b"/>
            <a:pathLst>
              <a:path w="4983480" h="3314700">
                <a:moveTo>
                  <a:pt x="0" y="3314700"/>
                </a:moveTo>
                <a:lnTo>
                  <a:pt x="4983467" y="3314700"/>
                </a:lnTo>
                <a:lnTo>
                  <a:pt x="4983467" y="0"/>
                </a:lnTo>
                <a:lnTo>
                  <a:pt x="0" y="0"/>
                </a:lnTo>
                <a:lnTo>
                  <a:pt x="0" y="3314700"/>
                </a:lnTo>
                <a:close/>
              </a:path>
            </a:pathLst>
          </a:custGeom>
          <a:solidFill>
            <a:srgbClr val="E0FF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B754F9CD-4788-5B6B-77D7-0082606BB012}"/>
              </a:ext>
            </a:extLst>
          </p:cNvPr>
          <p:cNvSpPr/>
          <p:nvPr/>
        </p:nvSpPr>
        <p:spPr>
          <a:xfrm>
            <a:off x="624306" y="4482007"/>
            <a:ext cx="4344035" cy="3290570"/>
          </a:xfrm>
          <a:custGeom>
            <a:avLst/>
            <a:gdLst/>
            <a:ahLst/>
            <a:cxnLst/>
            <a:rect l="l" t="t" r="r" b="b"/>
            <a:pathLst>
              <a:path w="4344035" h="3290570">
                <a:moveTo>
                  <a:pt x="1241552" y="884885"/>
                </a:moveTo>
                <a:lnTo>
                  <a:pt x="1241171" y="835837"/>
                </a:lnTo>
                <a:lnTo>
                  <a:pt x="1240028" y="786549"/>
                </a:lnTo>
                <a:lnTo>
                  <a:pt x="1238072" y="737031"/>
                </a:lnTo>
                <a:lnTo>
                  <a:pt x="1235278" y="687298"/>
                </a:lnTo>
                <a:lnTo>
                  <a:pt x="1231607" y="637387"/>
                </a:lnTo>
                <a:lnTo>
                  <a:pt x="1227048" y="587324"/>
                </a:lnTo>
                <a:lnTo>
                  <a:pt x="1221562" y="537108"/>
                </a:lnTo>
                <a:lnTo>
                  <a:pt x="1215123" y="486778"/>
                </a:lnTo>
                <a:lnTo>
                  <a:pt x="1207681" y="436333"/>
                </a:lnTo>
                <a:lnTo>
                  <a:pt x="1199222" y="385826"/>
                </a:lnTo>
                <a:lnTo>
                  <a:pt x="1189710" y="335254"/>
                </a:lnTo>
                <a:lnTo>
                  <a:pt x="1179106" y="284657"/>
                </a:lnTo>
                <a:lnTo>
                  <a:pt x="1167396" y="234035"/>
                </a:lnTo>
                <a:lnTo>
                  <a:pt x="1154544" y="183426"/>
                </a:lnTo>
                <a:lnTo>
                  <a:pt x="1140510" y="132842"/>
                </a:lnTo>
                <a:lnTo>
                  <a:pt x="1125270" y="82296"/>
                </a:lnTo>
                <a:lnTo>
                  <a:pt x="1108798" y="31838"/>
                </a:lnTo>
                <a:lnTo>
                  <a:pt x="1097584" y="0"/>
                </a:lnTo>
                <a:lnTo>
                  <a:pt x="892898" y="0"/>
                </a:lnTo>
                <a:lnTo>
                  <a:pt x="905395" y="32207"/>
                </a:lnTo>
                <a:lnTo>
                  <a:pt x="922312" y="79146"/>
                </a:lnTo>
                <a:lnTo>
                  <a:pt x="938047" y="126238"/>
                </a:lnTo>
                <a:lnTo>
                  <a:pt x="952601" y="173456"/>
                </a:lnTo>
                <a:lnTo>
                  <a:pt x="966025" y="220802"/>
                </a:lnTo>
                <a:lnTo>
                  <a:pt x="979246" y="271881"/>
                </a:lnTo>
                <a:lnTo>
                  <a:pt x="991209" y="323049"/>
                </a:lnTo>
                <a:lnTo>
                  <a:pt x="1001941" y="374281"/>
                </a:lnTo>
                <a:lnTo>
                  <a:pt x="1011504" y="425564"/>
                </a:lnTo>
                <a:lnTo>
                  <a:pt x="1019898" y="476859"/>
                </a:lnTo>
                <a:lnTo>
                  <a:pt x="1027188" y="528142"/>
                </a:lnTo>
                <a:lnTo>
                  <a:pt x="1033386" y="579399"/>
                </a:lnTo>
                <a:lnTo>
                  <a:pt x="1038542" y="630593"/>
                </a:lnTo>
                <a:lnTo>
                  <a:pt x="1042682" y="681710"/>
                </a:lnTo>
                <a:lnTo>
                  <a:pt x="1045845" y="732726"/>
                </a:lnTo>
                <a:lnTo>
                  <a:pt x="1048054" y="783602"/>
                </a:lnTo>
                <a:lnTo>
                  <a:pt x="1049350" y="834339"/>
                </a:lnTo>
                <a:lnTo>
                  <a:pt x="1049782" y="884885"/>
                </a:lnTo>
                <a:lnTo>
                  <a:pt x="1049337" y="937044"/>
                </a:lnTo>
                <a:lnTo>
                  <a:pt x="1048029" y="988961"/>
                </a:lnTo>
                <a:lnTo>
                  <a:pt x="1045883" y="1040599"/>
                </a:lnTo>
                <a:lnTo>
                  <a:pt x="1042962" y="1091907"/>
                </a:lnTo>
                <a:lnTo>
                  <a:pt x="1039291" y="1142885"/>
                </a:lnTo>
                <a:lnTo>
                  <a:pt x="1034910" y="1193495"/>
                </a:lnTo>
                <a:lnTo>
                  <a:pt x="1029868" y="1243685"/>
                </a:lnTo>
                <a:lnTo>
                  <a:pt x="1024178" y="1293456"/>
                </a:lnTo>
                <a:lnTo>
                  <a:pt x="1017917" y="1342758"/>
                </a:lnTo>
                <a:lnTo>
                  <a:pt x="1011097" y="1391577"/>
                </a:lnTo>
                <a:lnTo>
                  <a:pt x="1003769" y="1439875"/>
                </a:lnTo>
                <a:lnTo>
                  <a:pt x="995273" y="1490078"/>
                </a:lnTo>
                <a:lnTo>
                  <a:pt x="985608" y="1540167"/>
                </a:lnTo>
                <a:lnTo>
                  <a:pt x="974813" y="1590128"/>
                </a:lnTo>
                <a:lnTo>
                  <a:pt x="962901" y="1639976"/>
                </a:lnTo>
                <a:lnTo>
                  <a:pt x="949883" y="1689696"/>
                </a:lnTo>
                <a:lnTo>
                  <a:pt x="935799" y="1739290"/>
                </a:lnTo>
                <a:lnTo>
                  <a:pt x="920648" y="1788756"/>
                </a:lnTo>
                <a:lnTo>
                  <a:pt x="904468" y="1838096"/>
                </a:lnTo>
                <a:lnTo>
                  <a:pt x="887272" y="1887296"/>
                </a:lnTo>
                <a:lnTo>
                  <a:pt x="869073" y="1936369"/>
                </a:lnTo>
                <a:lnTo>
                  <a:pt x="849909" y="1985289"/>
                </a:lnTo>
                <a:lnTo>
                  <a:pt x="829779" y="2034082"/>
                </a:lnTo>
                <a:lnTo>
                  <a:pt x="808710" y="2082736"/>
                </a:lnTo>
                <a:lnTo>
                  <a:pt x="788339" y="2127770"/>
                </a:lnTo>
                <a:lnTo>
                  <a:pt x="767194" y="2172690"/>
                </a:lnTo>
                <a:lnTo>
                  <a:pt x="745286" y="2217470"/>
                </a:lnTo>
                <a:lnTo>
                  <a:pt x="722642" y="2262124"/>
                </a:lnTo>
                <a:lnTo>
                  <a:pt x="699274" y="2306637"/>
                </a:lnTo>
                <a:lnTo>
                  <a:pt x="675208" y="2350998"/>
                </a:lnTo>
                <a:lnTo>
                  <a:pt x="650455" y="2395232"/>
                </a:lnTo>
                <a:lnTo>
                  <a:pt x="625030" y="2439314"/>
                </a:lnTo>
                <a:lnTo>
                  <a:pt x="598970" y="2483243"/>
                </a:lnTo>
                <a:lnTo>
                  <a:pt x="572262" y="2527033"/>
                </a:lnTo>
                <a:lnTo>
                  <a:pt x="544944" y="2570657"/>
                </a:lnTo>
                <a:lnTo>
                  <a:pt x="517029" y="2614130"/>
                </a:lnTo>
                <a:lnTo>
                  <a:pt x="488530" y="2657437"/>
                </a:lnTo>
                <a:lnTo>
                  <a:pt x="459486" y="2700591"/>
                </a:lnTo>
                <a:lnTo>
                  <a:pt x="429882" y="2743568"/>
                </a:lnTo>
                <a:lnTo>
                  <a:pt x="399757" y="2786392"/>
                </a:lnTo>
                <a:lnTo>
                  <a:pt x="369125" y="2829039"/>
                </a:lnTo>
                <a:lnTo>
                  <a:pt x="337997" y="2871508"/>
                </a:lnTo>
                <a:lnTo>
                  <a:pt x="306400" y="2913799"/>
                </a:lnTo>
                <a:lnTo>
                  <a:pt x="274345" y="2955912"/>
                </a:lnTo>
                <a:lnTo>
                  <a:pt x="241858" y="2997847"/>
                </a:lnTo>
                <a:lnTo>
                  <a:pt x="210464" y="3037700"/>
                </a:lnTo>
                <a:lnTo>
                  <a:pt x="178701" y="3077375"/>
                </a:lnTo>
                <a:lnTo>
                  <a:pt x="146596" y="3116897"/>
                </a:lnTo>
                <a:lnTo>
                  <a:pt x="114147" y="3156229"/>
                </a:lnTo>
                <a:lnTo>
                  <a:pt x="81394" y="3195383"/>
                </a:lnTo>
                <a:lnTo>
                  <a:pt x="48336" y="3234372"/>
                </a:lnTo>
                <a:lnTo>
                  <a:pt x="14998" y="3273171"/>
                </a:lnTo>
                <a:lnTo>
                  <a:pt x="0" y="3290392"/>
                </a:lnTo>
                <a:lnTo>
                  <a:pt x="251752" y="3290392"/>
                </a:lnTo>
                <a:lnTo>
                  <a:pt x="281089" y="3255048"/>
                </a:lnTo>
                <a:lnTo>
                  <a:pt x="313474" y="3215436"/>
                </a:lnTo>
                <a:lnTo>
                  <a:pt x="345567" y="3175622"/>
                </a:lnTo>
                <a:lnTo>
                  <a:pt x="377329" y="3135592"/>
                </a:lnTo>
                <a:lnTo>
                  <a:pt x="408762" y="3095371"/>
                </a:lnTo>
                <a:lnTo>
                  <a:pt x="439839" y="3054934"/>
                </a:lnTo>
                <a:lnTo>
                  <a:pt x="470547" y="3014307"/>
                </a:lnTo>
                <a:lnTo>
                  <a:pt x="500875" y="2973476"/>
                </a:lnTo>
                <a:lnTo>
                  <a:pt x="530809" y="2932442"/>
                </a:lnTo>
                <a:lnTo>
                  <a:pt x="560336" y="2891218"/>
                </a:lnTo>
                <a:lnTo>
                  <a:pt x="589432" y="2849778"/>
                </a:lnTo>
                <a:lnTo>
                  <a:pt x="618083" y="2808160"/>
                </a:lnTo>
                <a:lnTo>
                  <a:pt x="646277" y="2766326"/>
                </a:lnTo>
                <a:lnTo>
                  <a:pt x="674001" y="2724289"/>
                </a:lnTo>
                <a:lnTo>
                  <a:pt x="701230" y="2682062"/>
                </a:lnTo>
                <a:lnTo>
                  <a:pt x="727951" y="2639644"/>
                </a:lnTo>
                <a:lnTo>
                  <a:pt x="754164" y="2597023"/>
                </a:lnTo>
                <a:lnTo>
                  <a:pt x="779830" y="2554198"/>
                </a:lnTo>
                <a:lnTo>
                  <a:pt x="804938" y="2511196"/>
                </a:lnTo>
                <a:lnTo>
                  <a:pt x="829487" y="2467991"/>
                </a:lnTo>
                <a:lnTo>
                  <a:pt x="853465" y="2424582"/>
                </a:lnTo>
                <a:lnTo>
                  <a:pt x="876820" y="2380996"/>
                </a:lnTo>
                <a:lnTo>
                  <a:pt x="899579" y="2337206"/>
                </a:lnTo>
                <a:lnTo>
                  <a:pt x="921702" y="2293226"/>
                </a:lnTo>
                <a:lnTo>
                  <a:pt x="943178" y="2249055"/>
                </a:lnTo>
                <a:lnTo>
                  <a:pt x="963993" y="2204694"/>
                </a:lnTo>
                <a:lnTo>
                  <a:pt x="984123" y="2160143"/>
                </a:lnTo>
                <a:lnTo>
                  <a:pt x="1004912" y="2112187"/>
                </a:lnTo>
                <a:lnTo>
                  <a:pt x="1024890" y="2064029"/>
                </a:lnTo>
                <a:lnTo>
                  <a:pt x="1044028" y="2015642"/>
                </a:lnTo>
                <a:lnTo>
                  <a:pt x="1062304" y="1967039"/>
                </a:lnTo>
                <a:lnTo>
                  <a:pt x="1079703" y="1918233"/>
                </a:lnTo>
                <a:lnTo>
                  <a:pt x="1096200" y="1869198"/>
                </a:lnTo>
                <a:lnTo>
                  <a:pt x="1111770" y="1819973"/>
                </a:lnTo>
                <a:lnTo>
                  <a:pt x="1126401" y="1770519"/>
                </a:lnTo>
                <a:lnTo>
                  <a:pt x="1140079" y="1720875"/>
                </a:lnTo>
                <a:lnTo>
                  <a:pt x="1152766" y="1671015"/>
                </a:lnTo>
                <a:lnTo>
                  <a:pt x="1164437" y="1620964"/>
                </a:lnTo>
                <a:lnTo>
                  <a:pt x="1175092" y="1570697"/>
                </a:lnTo>
                <a:lnTo>
                  <a:pt x="1184694" y="1520240"/>
                </a:lnTo>
                <a:lnTo>
                  <a:pt x="1193228" y="1469593"/>
                </a:lnTo>
                <a:lnTo>
                  <a:pt x="1200264" y="1423352"/>
                </a:lnTo>
                <a:lnTo>
                  <a:pt x="1206868" y="1376578"/>
                </a:lnTo>
                <a:lnTo>
                  <a:pt x="1212989" y="1329309"/>
                </a:lnTo>
                <a:lnTo>
                  <a:pt x="1218628" y="1281569"/>
                </a:lnTo>
                <a:lnTo>
                  <a:pt x="1223721" y="1233360"/>
                </a:lnTo>
                <a:lnTo>
                  <a:pt x="1228255" y="1184706"/>
                </a:lnTo>
                <a:lnTo>
                  <a:pt x="1232166" y="1135646"/>
                </a:lnTo>
                <a:lnTo>
                  <a:pt x="1235456" y="1086192"/>
                </a:lnTo>
                <a:lnTo>
                  <a:pt x="1238072" y="1036370"/>
                </a:lnTo>
                <a:lnTo>
                  <a:pt x="1239977" y="986193"/>
                </a:lnTo>
                <a:lnTo>
                  <a:pt x="1241158" y="935685"/>
                </a:lnTo>
                <a:lnTo>
                  <a:pt x="1241552" y="884885"/>
                </a:lnTo>
                <a:close/>
              </a:path>
              <a:path w="4344035" h="3290570">
                <a:moveTo>
                  <a:pt x="4344035" y="3261499"/>
                </a:moveTo>
                <a:lnTo>
                  <a:pt x="4271886" y="3188766"/>
                </a:lnTo>
                <a:lnTo>
                  <a:pt x="4199991" y="3115157"/>
                </a:lnTo>
                <a:lnTo>
                  <a:pt x="4128490" y="3040723"/>
                </a:lnTo>
                <a:lnTo>
                  <a:pt x="4092918" y="3003194"/>
                </a:lnTo>
                <a:lnTo>
                  <a:pt x="4057485" y="2965462"/>
                </a:lnTo>
                <a:lnTo>
                  <a:pt x="4022217" y="2927527"/>
                </a:lnTo>
                <a:lnTo>
                  <a:pt x="3987139" y="2889402"/>
                </a:lnTo>
                <a:lnTo>
                  <a:pt x="3952240" y="2851073"/>
                </a:lnTo>
                <a:lnTo>
                  <a:pt x="3917556" y="2812554"/>
                </a:lnTo>
                <a:lnTo>
                  <a:pt x="3883101" y="2773832"/>
                </a:lnTo>
                <a:lnTo>
                  <a:pt x="3848887" y="2734932"/>
                </a:lnTo>
                <a:lnTo>
                  <a:pt x="3814940" y="2695841"/>
                </a:lnTo>
                <a:lnTo>
                  <a:pt x="3781260" y="2656560"/>
                </a:lnTo>
                <a:lnTo>
                  <a:pt x="3747884" y="2617089"/>
                </a:lnTo>
                <a:lnTo>
                  <a:pt x="3714813" y="2577439"/>
                </a:lnTo>
                <a:lnTo>
                  <a:pt x="3682060" y="2537625"/>
                </a:lnTo>
                <a:lnTo>
                  <a:pt x="3649662" y="2497620"/>
                </a:lnTo>
                <a:lnTo>
                  <a:pt x="3617620" y="2457437"/>
                </a:lnTo>
                <a:lnTo>
                  <a:pt x="3585959" y="2417076"/>
                </a:lnTo>
                <a:lnTo>
                  <a:pt x="3554679" y="2376551"/>
                </a:lnTo>
                <a:lnTo>
                  <a:pt x="3523818" y="2335860"/>
                </a:lnTo>
                <a:lnTo>
                  <a:pt x="3493376" y="2295004"/>
                </a:lnTo>
                <a:lnTo>
                  <a:pt x="3463379" y="2253970"/>
                </a:lnTo>
                <a:lnTo>
                  <a:pt x="3433838" y="2212784"/>
                </a:lnTo>
                <a:lnTo>
                  <a:pt x="3404781" y="2171433"/>
                </a:lnTo>
                <a:lnTo>
                  <a:pt x="3376218" y="2129917"/>
                </a:lnTo>
                <a:lnTo>
                  <a:pt x="3347161" y="2086775"/>
                </a:lnTo>
                <a:lnTo>
                  <a:pt x="3318662" y="2043468"/>
                </a:lnTo>
                <a:lnTo>
                  <a:pt x="3290747" y="1999996"/>
                </a:lnTo>
                <a:lnTo>
                  <a:pt x="3263430" y="1956371"/>
                </a:lnTo>
                <a:lnTo>
                  <a:pt x="3236734" y="1912594"/>
                </a:lnTo>
                <a:lnTo>
                  <a:pt x="3210661" y="1868652"/>
                </a:lnTo>
                <a:lnTo>
                  <a:pt x="3185249" y="1824570"/>
                </a:lnTo>
                <a:lnTo>
                  <a:pt x="3160496" y="1780349"/>
                </a:lnTo>
                <a:lnTo>
                  <a:pt x="3136430" y="1735975"/>
                </a:lnTo>
                <a:lnTo>
                  <a:pt x="3113062" y="1691474"/>
                </a:lnTo>
                <a:lnTo>
                  <a:pt x="3090418" y="1646821"/>
                </a:lnTo>
                <a:lnTo>
                  <a:pt x="3068510" y="1602041"/>
                </a:lnTo>
                <a:lnTo>
                  <a:pt x="3047352" y="1557134"/>
                </a:lnTo>
                <a:lnTo>
                  <a:pt x="3026981" y="1512087"/>
                </a:lnTo>
                <a:lnTo>
                  <a:pt x="3005912" y="1463433"/>
                </a:lnTo>
                <a:lnTo>
                  <a:pt x="2985782" y="1414640"/>
                </a:lnTo>
                <a:lnTo>
                  <a:pt x="2966618" y="1365719"/>
                </a:lnTo>
                <a:lnTo>
                  <a:pt x="2948419" y="1316647"/>
                </a:lnTo>
                <a:lnTo>
                  <a:pt x="2931223" y="1267447"/>
                </a:lnTo>
                <a:lnTo>
                  <a:pt x="2915043" y="1218107"/>
                </a:lnTo>
                <a:lnTo>
                  <a:pt x="2899905" y="1168654"/>
                </a:lnTo>
                <a:lnTo>
                  <a:pt x="2885808" y="1119060"/>
                </a:lnTo>
                <a:lnTo>
                  <a:pt x="2872803" y="1069340"/>
                </a:lnTo>
                <a:lnTo>
                  <a:pt x="2860891" y="1019492"/>
                </a:lnTo>
                <a:lnTo>
                  <a:pt x="2850083" y="969530"/>
                </a:lnTo>
                <a:lnTo>
                  <a:pt x="2840418" y="919441"/>
                </a:lnTo>
                <a:lnTo>
                  <a:pt x="2831922" y="869226"/>
                </a:lnTo>
                <a:lnTo>
                  <a:pt x="2824594" y="820940"/>
                </a:lnTo>
                <a:lnTo>
                  <a:pt x="2817774" y="772121"/>
                </a:lnTo>
                <a:lnTo>
                  <a:pt x="2811513" y="722820"/>
                </a:lnTo>
                <a:lnTo>
                  <a:pt x="2805836" y="673049"/>
                </a:lnTo>
                <a:lnTo>
                  <a:pt x="2800794" y="622846"/>
                </a:lnTo>
                <a:lnTo>
                  <a:pt x="2796413" y="572249"/>
                </a:lnTo>
                <a:lnTo>
                  <a:pt x="2792742" y="521271"/>
                </a:lnTo>
                <a:lnTo>
                  <a:pt x="2789821" y="469950"/>
                </a:lnTo>
                <a:lnTo>
                  <a:pt x="2787688" y="418325"/>
                </a:lnTo>
                <a:lnTo>
                  <a:pt x="2786380" y="366407"/>
                </a:lnTo>
                <a:lnTo>
                  <a:pt x="2785935" y="314223"/>
                </a:lnTo>
                <a:lnTo>
                  <a:pt x="2786329" y="265557"/>
                </a:lnTo>
                <a:lnTo>
                  <a:pt x="2787535" y="216712"/>
                </a:lnTo>
                <a:lnTo>
                  <a:pt x="2789580" y="167728"/>
                </a:lnTo>
                <a:lnTo>
                  <a:pt x="2792501" y="118618"/>
                </a:lnTo>
                <a:lnTo>
                  <a:pt x="2796324" y="69418"/>
                </a:lnTo>
                <a:lnTo>
                  <a:pt x="2801086" y="20129"/>
                </a:lnTo>
                <a:lnTo>
                  <a:pt x="2803423" y="0"/>
                </a:lnTo>
                <a:lnTo>
                  <a:pt x="2610434" y="0"/>
                </a:lnTo>
                <a:lnTo>
                  <a:pt x="2604439" y="62280"/>
                </a:lnTo>
                <a:lnTo>
                  <a:pt x="2600642" y="113093"/>
                </a:lnTo>
                <a:lnTo>
                  <a:pt x="2597747" y="163715"/>
                </a:lnTo>
                <a:lnTo>
                  <a:pt x="2595715" y="214122"/>
                </a:lnTo>
                <a:lnTo>
                  <a:pt x="2594521" y="264299"/>
                </a:lnTo>
                <a:lnTo>
                  <a:pt x="2594140" y="314223"/>
                </a:lnTo>
                <a:lnTo>
                  <a:pt x="2594533" y="365048"/>
                </a:lnTo>
                <a:lnTo>
                  <a:pt x="2595702" y="415544"/>
                </a:lnTo>
                <a:lnTo>
                  <a:pt x="2597607" y="465721"/>
                </a:lnTo>
                <a:lnTo>
                  <a:pt x="2600223" y="515556"/>
                </a:lnTo>
                <a:lnTo>
                  <a:pt x="2603512" y="565010"/>
                </a:lnTo>
                <a:lnTo>
                  <a:pt x="2607437" y="614070"/>
                </a:lnTo>
                <a:lnTo>
                  <a:pt x="2611958" y="662724"/>
                </a:lnTo>
                <a:lnTo>
                  <a:pt x="2617063" y="710933"/>
                </a:lnTo>
                <a:lnTo>
                  <a:pt x="2622689" y="758672"/>
                </a:lnTo>
                <a:lnTo>
                  <a:pt x="2628823" y="805942"/>
                </a:lnTo>
                <a:lnTo>
                  <a:pt x="2635427" y="852716"/>
                </a:lnTo>
                <a:lnTo>
                  <a:pt x="2642463" y="898944"/>
                </a:lnTo>
                <a:lnTo>
                  <a:pt x="2650998" y="949604"/>
                </a:lnTo>
                <a:lnTo>
                  <a:pt x="2660612" y="1000048"/>
                </a:lnTo>
                <a:lnTo>
                  <a:pt x="2671267" y="1050302"/>
                </a:lnTo>
                <a:lnTo>
                  <a:pt x="2682938" y="1100366"/>
                </a:lnTo>
                <a:lnTo>
                  <a:pt x="2695625" y="1150213"/>
                </a:lnTo>
                <a:lnTo>
                  <a:pt x="2709303" y="1199870"/>
                </a:lnTo>
                <a:lnTo>
                  <a:pt x="2723934" y="1249311"/>
                </a:lnTo>
                <a:lnTo>
                  <a:pt x="2739504" y="1298549"/>
                </a:lnTo>
                <a:lnTo>
                  <a:pt x="2756001" y="1347571"/>
                </a:lnTo>
                <a:lnTo>
                  <a:pt x="2773400" y="1396377"/>
                </a:lnTo>
                <a:lnTo>
                  <a:pt x="2791688" y="1444980"/>
                </a:lnTo>
                <a:lnTo>
                  <a:pt x="2810827" y="1493367"/>
                </a:lnTo>
                <a:lnTo>
                  <a:pt x="2830804" y="1541526"/>
                </a:lnTo>
                <a:lnTo>
                  <a:pt x="2851607" y="1589468"/>
                </a:lnTo>
                <a:lnTo>
                  <a:pt x="2872194" y="1635036"/>
                </a:lnTo>
                <a:lnTo>
                  <a:pt x="2893504" y="1680413"/>
                </a:lnTo>
                <a:lnTo>
                  <a:pt x="2915501" y="1725574"/>
                </a:lnTo>
                <a:lnTo>
                  <a:pt x="2938183" y="1770545"/>
                </a:lnTo>
                <a:lnTo>
                  <a:pt x="2961513" y="1815299"/>
                </a:lnTo>
                <a:lnTo>
                  <a:pt x="2985478" y="1859864"/>
                </a:lnTo>
                <a:lnTo>
                  <a:pt x="3010077" y="1904225"/>
                </a:lnTo>
                <a:lnTo>
                  <a:pt x="3035274" y="1948383"/>
                </a:lnTo>
                <a:lnTo>
                  <a:pt x="3061081" y="1992325"/>
                </a:lnTo>
                <a:lnTo>
                  <a:pt x="3087446" y="2036076"/>
                </a:lnTo>
                <a:lnTo>
                  <a:pt x="3114370" y="2079612"/>
                </a:lnTo>
                <a:lnTo>
                  <a:pt x="3141840" y="2122957"/>
                </a:lnTo>
                <a:lnTo>
                  <a:pt x="3169831" y="2166086"/>
                </a:lnTo>
                <a:lnTo>
                  <a:pt x="3198330" y="2209000"/>
                </a:lnTo>
                <a:lnTo>
                  <a:pt x="3227324" y="2251722"/>
                </a:lnTo>
                <a:lnTo>
                  <a:pt x="3256788" y="2294229"/>
                </a:lnTo>
                <a:lnTo>
                  <a:pt x="3286709" y="2336520"/>
                </a:lnTo>
                <a:lnTo>
                  <a:pt x="3317075" y="2378608"/>
                </a:lnTo>
                <a:lnTo>
                  <a:pt x="3347859" y="2420480"/>
                </a:lnTo>
                <a:lnTo>
                  <a:pt x="3379063" y="2462149"/>
                </a:lnTo>
                <a:lnTo>
                  <a:pt x="3410648" y="2503601"/>
                </a:lnTo>
                <a:lnTo>
                  <a:pt x="3442614" y="2544838"/>
                </a:lnTo>
                <a:lnTo>
                  <a:pt x="3473513" y="2584094"/>
                </a:lnTo>
                <a:lnTo>
                  <a:pt x="3504742" y="2623159"/>
                </a:lnTo>
                <a:lnTo>
                  <a:pt x="3536264" y="2662009"/>
                </a:lnTo>
                <a:lnTo>
                  <a:pt x="3568077" y="2700680"/>
                </a:lnTo>
                <a:lnTo>
                  <a:pt x="3600170" y="2739148"/>
                </a:lnTo>
                <a:lnTo>
                  <a:pt x="3632504" y="2777413"/>
                </a:lnTo>
                <a:lnTo>
                  <a:pt x="3665093" y="2815475"/>
                </a:lnTo>
                <a:lnTo>
                  <a:pt x="3697909" y="2853347"/>
                </a:lnTo>
                <a:lnTo>
                  <a:pt x="3730942" y="2891015"/>
                </a:lnTo>
                <a:lnTo>
                  <a:pt x="3764178" y="2928467"/>
                </a:lnTo>
                <a:lnTo>
                  <a:pt x="3797604" y="2965729"/>
                </a:lnTo>
                <a:lnTo>
                  <a:pt x="3831196" y="3002788"/>
                </a:lnTo>
                <a:lnTo>
                  <a:pt x="3864953" y="3039630"/>
                </a:lnTo>
                <a:lnTo>
                  <a:pt x="3898849" y="3076270"/>
                </a:lnTo>
                <a:lnTo>
                  <a:pt x="3967035" y="3148939"/>
                </a:lnTo>
                <a:lnTo>
                  <a:pt x="4035628" y="3220758"/>
                </a:lnTo>
                <a:lnTo>
                  <a:pt x="4103217" y="3290392"/>
                </a:lnTo>
                <a:lnTo>
                  <a:pt x="4314977" y="3290392"/>
                </a:lnTo>
                <a:lnTo>
                  <a:pt x="4344035" y="3261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1">
            <a:extLst>
              <a:ext uri="{FF2B5EF4-FFF2-40B4-BE49-F238E27FC236}">
                <a16:creationId xmlns:a16="http://schemas.microsoft.com/office/drawing/2014/main" id="{D2292BEA-D378-23CF-562C-B789AA87C8D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755885" y="570509"/>
            <a:ext cx="1117094" cy="1117092"/>
          </a:xfrm>
          <a:prstGeom prst="rect">
            <a:avLst/>
          </a:prstGeom>
        </p:spPr>
      </p:pic>
      <p:sp>
        <p:nvSpPr>
          <p:cNvPr id="14" name="Holder 2">
            <a:extLst>
              <a:ext uri="{FF2B5EF4-FFF2-40B4-BE49-F238E27FC236}">
                <a16:creationId xmlns:a16="http://schemas.microsoft.com/office/drawing/2014/main" id="{64EA4C90-9EDF-3B2A-13EF-F511F9FA9E67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38200" y="2364733"/>
            <a:ext cx="3150841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</a:t>
            </a:r>
            <a:br>
              <a:rPr lang="en-CA"/>
            </a:br>
            <a:r>
              <a:rPr lang="en-CA"/>
              <a:t>add your title</a:t>
            </a:r>
            <a:endParaRPr/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368EBF2F-E75E-8B3A-0B51-A1FCAC1C49B0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38578" y="3507733"/>
            <a:ext cx="3151188" cy="246221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b="0" i="0">
                <a:latin typeface="Arial" panose="020B0604020202020204" pitchFamily="34" charset="0"/>
                <a:cs typeface="Arial" panose="020B0604020202020204" pitchFamily="34" charset="0"/>
              </a:rPr>
              <a:t>Add date here</a:t>
            </a:r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2FF7488-0524-835D-A353-83A9C7A8AE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70509"/>
            <a:ext cx="5105400" cy="1794047"/>
          </a:xfrm>
          <a:prstGeom prst="rect">
            <a:avLst/>
          </a:prstGeom>
        </p:spPr>
      </p:pic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D8D43A6-07EE-F8E7-87C0-4F53F48C144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68341" y="4457700"/>
            <a:ext cx="7833259" cy="33147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below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354915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0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01FCAF7C-548C-7EDE-4794-7B38063CDC1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27" y="0"/>
            <a:ext cx="4412673" cy="7772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change picture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D58C6E5-6CC4-B6D7-B911-E135D86147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96548" y="2755806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19" name="Holder 2">
            <a:extLst>
              <a:ext uri="{FF2B5EF4-FFF2-40B4-BE49-F238E27FC236}">
                <a16:creationId xmlns:a16="http://schemas.microsoft.com/office/drawing/2014/main" id="{1F717128-04FF-C6DC-D4DA-892818F0B85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8243" y="661260"/>
            <a:ext cx="3998016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23" name="Date Placeholder 1">
            <a:extLst>
              <a:ext uri="{FF2B5EF4-FFF2-40B4-BE49-F238E27FC236}">
                <a16:creationId xmlns:a16="http://schemas.microsoft.com/office/drawing/2014/main" id="{3FBD6C7F-2AA7-AD46-5080-A05EBA27E952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08939F68-B8AA-D339-BCEF-A4CB9C88964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30348" y="2755806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8E222C84-5CC3-4B30-2674-39E13523FDE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6548" y="4814455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3FD7D2B5-1056-6F7D-0949-1287B08EC1F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30348" y="4814455"/>
            <a:ext cx="2514600" cy="1144249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enter your text</a:t>
            </a:r>
          </a:p>
        </p:txBody>
      </p:sp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B827024F-CE95-FFF7-9724-60BA34F936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4800600"/>
            <a:ext cx="713524" cy="7120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03189C-B1F3-9423-1E20-F189BC6656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074" y="2702788"/>
            <a:ext cx="712050" cy="712050"/>
          </a:xfrm>
          <a:prstGeom prst="rect">
            <a:avLst/>
          </a:prstGeom>
        </p:spPr>
      </p:pic>
      <p:pic>
        <p:nvPicPr>
          <p:cNvPr id="25" name="Picture 24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6399E72B-D08B-D829-48DC-0CD258DD08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243" y="4814455"/>
            <a:ext cx="712050" cy="7120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5A4AAB-DB1C-0957-6AEA-5AE7088F3F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243" y="2702788"/>
            <a:ext cx="712050" cy="712050"/>
          </a:xfrm>
          <a:prstGeom prst="rect">
            <a:avLst/>
          </a:prstGeom>
        </p:spPr>
      </p:pic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5392C993-E6EB-8E1B-B32B-8DD3C92E7F5A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392323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F05117-AEA7-BD89-D288-10AE39680FAC}"/>
              </a:ext>
            </a:extLst>
          </p:cNvPr>
          <p:cNvSpPr/>
          <p:nvPr userDrawn="1"/>
        </p:nvSpPr>
        <p:spPr>
          <a:xfrm>
            <a:off x="5943600" y="0"/>
            <a:ext cx="6858000" cy="777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" y="914400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0290" y="2743200"/>
            <a:ext cx="4740275" cy="41148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BBDC8961-A87B-13C5-9B9B-30AB1BEE5432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63403C-CF4D-A2D6-A77D-2A66F07A7B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8221" y="914400"/>
            <a:ext cx="780995" cy="780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A7886B-0922-20FF-7C54-E386D2549A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8221" y="2951097"/>
            <a:ext cx="780995" cy="7809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C865E0-D281-F106-6670-F0C3270245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2857" y="5196609"/>
            <a:ext cx="780995" cy="780995"/>
          </a:xfrm>
          <a:prstGeom prst="rect">
            <a:avLst/>
          </a:prstGeom>
        </p:spPr>
      </p:pic>
      <p:sp>
        <p:nvSpPr>
          <p:cNvPr id="13" name="Holder 2">
            <a:extLst>
              <a:ext uri="{FF2B5EF4-FFF2-40B4-BE49-F238E27FC236}">
                <a16:creationId xmlns:a16="http://schemas.microsoft.com/office/drawing/2014/main" id="{7DC742BC-7BB1-5463-D9BD-706B4CEBED70}"/>
              </a:ext>
            </a:extLst>
          </p:cNvPr>
          <p:cNvSpPr txBox="1">
            <a:spLocks/>
          </p:cNvSpPr>
          <p:nvPr userDrawn="1"/>
        </p:nvSpPr>
        <p:spPr>
          <a:xfrm>
            <a:off x="7455454" y="972498"/>
            <a:ext cx="4740965" cy="3323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accent2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400">
                <a:solidFill>
                  <a:schemeClr val="bg1"/>
                </a:solidFill>
              </a:rPr>
              <a:t>CLICK HERE TO ADD 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C8F61CF5-0F27-5E3E-7A8F-30A3F1099F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55453" y="1371600"/>
            <a:ext cx="4550003" cy="127402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5" name="Holder 2">
            <a:extLst>
              <a:ext uri="{FF2B5EF4-FFF2-40B4-BE49-F238E27FC236}">
                <a16:creationId xmlns:a16="http://schemas.microsoft.com/office/drawing/2014/main" id="{19B2D21A-E077-4F38-5347-A842CE91D285}"/>
              </a:ext>
            </a:extLst>
          </p:cNvPr>
          <p:cNvSpPr txBox="1">
            <a:spLocks/>
          </p:cNvSpPr>
          <p:nvPr userDrawn="1"/>
        </p:nvSpPr>
        <p:spPr>
          <a:xfrm>
            <a:off x="7455454" y="3090535"/>
            <a:ext cx="4740965" cy="3323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accent2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400">
                <a:solidFill>
                  <a:schemeClr val="bg1"/>
                </a:solidFill>
              </a:rPr>
              <a:t>CLICK HERE TO ADD 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A1ACBC0-8938-868C-F27F-849FA44589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55453" y="3505200"/>
            <a:ext cx="4550003" cy="127402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7" name="Holder 2">
            <a:extLst>
              <a:ext uri="{FF2B5EF4-FFF2-40B4-BE49-F238E27FC236}">
                <a16:creationId xmlns:a16="http://schemas.microsoft.com/office/drawing/2014/main" id="{7159434B-9BC1-C844-B314-D07C31EF223E}"/>
              </a:ext>
            </a:extLst>
          </p:cNvPr>
          <p:cNvSpPr txBox="1">
            <a:spLocks/>
          </p:cNvSpPr>
          <p:nvPr userDrawn="1"/>
        </p:nvSpPr>
        <p:spPr>
          <a:xfrm>
            <a:off x="7455454" y="5310125"/>
            <a:ext cx="4740965" cy="3323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accent2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 sz="2400">
                <a:solidFill>
                  <a:schemeClr val="bg1"/>
                </a:solidFill>
              </a:rPr>
              <a:t>CLICK HERE TO ADD TITLE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715FDF0-A941-D0DB-292C-307EA527525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55453" y="5715000"/>
            <a:ext cx="4550003" cy="1274026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B1D3291D-C4CE-3C7B-2C9A-4DB6C5DA76B6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/>
              <a:pPr lvl="0"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1893108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, chat or text message&#10;&#10;Description automatically generated">
            <a:extLst>
              <a:ext uri="{FF2B5EF4-FFF2-40B4-BE49-F238E27FC236}">
                <a16:creationId xmlns:a16="http://schemas.microsoft.com/office/drawing/2014/main" id="{3C248B90-9FCD-1779-EDC5-D52456B54C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09949"/>
            <a:ext cx="11125200" cy="3552501"/>
          </a:xfrm>
          <a:prstGeom prst="rect">
            <a:avLst/>
          </a:prstGeom>
        </p:spPr>
      </p:pic>
      <p:sp>
        <p:nvSpPr>
          <p:cNvPr id="8" name="Holder 2">
            <a:extLst>
              <a:ext uri="{FF2B5EF4-FFF2-40B4-BE49-F238E27FC236}">
                <a16:creationId xmlns:a16="http://schemas.microsoft.com/office/drawing/2014/main" id="{58374CA3-C2A6-49AC-8918-F2DD1F3E798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83938" y="685800"/>
            <a:ext cx="9233724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ADD TITLE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993EF01-250D-9941-B762-9ADCE82BC5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338513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B730FE5D-B72F-96F8-5C1F-9240FBE5BC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8250" y="393954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F000039-4B7B-564A-9C37-C6DC9872D1B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73780" y="573971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1C37B8B-A786-4D4A-11E2-0338151D4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2830" y="629412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64E54FD-4FCF-91C6-F309-A1F666BA6F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88430" y="338513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B88AB4A-7EB7-09F3-0040-BB283C628A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07480" y="393954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B60C0537-771A-D95A-BAD6-6DF6E7850F3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28760" y="5739716"/>
            <a:ext cx="2378075" cy="4782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E69426FC-3C04-17DB-7C90-D6CD5100E1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147810" y="6294120"/>
            <a:ext cx="2378075" cy="6279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</a:t>
            </a:r>
            <a:br>
              <a:rPr lang="en-US"/>
            </a:br>
            <a:r>
              <a:rPr lang="en-US"/>
              <a:t>your text</a:t>
            </a:r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8135BD4C-719F-4618-4993-068E685F0E91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04800" y="7203864"/>
            <a:ext cx="2880360" cy="413808"/>
          </a:xfrm>
        </p:spPr>
        <p:txBody>
          <a:bodyPr/>
          <a:lstStyle>
            <a:lvl1pPr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name</a:t>
            </a:r>
          </a:p>
        </p:txBody>
      </p:sp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3A917C70-AB58-9B23-7C1D-D00C40BD4E41}"/>
              </a:ext>
            </a:extLst>
          </p:cNvPr>
          <p:cNvSpPr txBox="1">
            <a:spLocks/>
          </p:cNvSpPr>
          <p:nvPr userDrawn="1"/>
        </p:nvSpPr>
        <p:spPr>
          <a:xfrm>
            <a:off x="9814560" y="72282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126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E519CC0-FF02-43C1-B336-3C125D757AC9}" type="slidenum">
              <a:rPr lang="fr-CA" smtClean="0">
                <a:solidFill>
                  <a:schemeClr val="tx1"/>
                </a:solidFill>
              </a:rPr>
              <a:pPr lvl="0"/>
              <a:t>‹#›</a:t>
            </a:fld>
            <a:endParaRPr lang="fr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8387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Layout-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8C811D-B88E-CEF6-B1DB-4EBE566A7D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024" y="-1"/>
            <a:ext cx="1366576" cy="77724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82D3321-1B03-C861-02B1-A661042EFDC1}"/>
              </a:ext>
            </a:extLst>
          </p:cNvPr>
          <p:cNvSpPr/>
          <p:nvPr userDrawn="1"/>
        </p:nvSpPr>
        <p:spPr>
          <a:xfrm>
            <a:off x="11277600" y="-1"/>
            <a:ext cx="157424" cy="7772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7B1D8B43-C07A-C15E-988E-D48607612B4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400735" y="2335924"/>
            <a:ext cx="2104465" cy="1905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Add your headshot here</a:t>
            </a:r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99204369-2E88-2F6C-861F-DBEC4B0C593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228018" y="2335924"/>
            <a:ext cx="2104465" cy="1905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Add your headshot here</a:t>
            </a:r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9EABF7A8-0E2A-6927-12CB-56DE5BE3275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39687" y="2335924"/>
            <a:ext cx="2104465" cy="1905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Add your headshot here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1A456754-8EC8-1E27-55E8-033106757E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6577" y="4469524"/>
            <a:ext cx="2104466" cy="3048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Add your name here</a:t>
            </a:r>
            <a:br>
              <a:rPr lang="en-US"/>
            </a:br>
            <a:endParaRPr lang="en-US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9AFA22F-BA31-BADE-C3B9-0DEA918ECB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66577" y="4868917"/>
            <a:ext cx="2104466" cy="81980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Your job title</a:t>
            </a:r>
            <a:br>
              <a:rPr lang="en-US"/>
            </a:br>
            <a:r>
              <a:rPr lang="en-US"/>
              <a:t>Email address</a:t>
            </a:r>
            <a:br>
              <a:rPr lang="en-US"/>
            </a:br>
            <a:r>
              <a:rPr lang="en-US"/>
              <a:t>Phone number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5AB25AF-E7E4-254F-E314-7ED9CAF1E6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25391" y="4469524"/>
            <a:ext cx="2104466" cy="3048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Add your name here</a:t>
            </a:r>
            <a:br>
              <a:rPr lang="en-US"/>
            </a:br>
            <a:endParaRPr lang="en-US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D05342E4-092B-A106-53FC-BDCA838F8EB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25391" y="4868917"/>
            <a:ext cx="2104466" cy="81980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Your job title</a:t>
            </a:r>
            <a:br>
              <a:rPr lang="en-US"/>
            </a:br>
            <a:r>
              <a:rPr lang="en-US"/>
              <a:t>Email address</a:t>
            </a:r>
            <a:br>
              <a:rPr lang="en-US"/>
            </a:br>
            <a:r>
              <a:rPr lang="en-US"/>
              <a:t>Phone number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496AD5E5-E123-AFFD-BFD3-7CDBE1A1FA3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26550" y="4469524"/>
            <a:ext cx="2104466" cy="3048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Add your name here</a:t>
            </a:r>
            <a:br>
              <a:rPr lang="en-US"/>
            </a:br>
            <a:endParaRPr lang="en-US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A9169583-81FB-3664-5319-975F18BF6B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26550" y="4868917"/>
            <a:ext cx="2104466" cy="81980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500" b="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Your job title</a:t>
            </a:r>
            <a:br>
              <a:rPr lang="en-US"/>
            </a:br>
            <a:r>
              <a:rPr lang="en-US"/>
              <a:t>Email address</a:t>
            </a:r>
            <a:br>
              <a:rPr lang="en-US"/>
            </a:br>
            <a:r>
              <a:rPr lang="en-US"/>
              <a:t>Phone number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2BD7951C-B7D7-ADC1-2CF7-5FA42BCE5C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39200" y="383628"/>
            <a:ext cx="1905000" cy="1905000"/>
          </a:xfrm>
          <a:prstGeom prst="rect">
            <a:avLst/>
          </a:prstGeom>
        </p:spPr>
      </p:pic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BFEC7872-05F1-F2A4-3864-DBB212182CF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3400" y="6907924"/>
            <a:ext cx="2242590" cy="304800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 err="1"/>
              <a:t>tenniscanada.com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9988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0722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2">
            <a:extLst>
              <a:ext uri="{FF2B5EF4-FFF2-40B4-BE49-F238E27FC236}">
                <a16:creationId xmlns:a16="http://schemas.microsoft.com/office/drawing/2014/main" id="{17F9E7EF-443E-F782-686F-0453CCA900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914400"/>
            <a:ext cx="54267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64FB0-D4C9-753C-1DE3-3119F2190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74725" y="2743200"/>
            <a:ext cx="5426075" cy="278520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001943D5-D89E-BB38-AB5D-575EC56FD8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7622" y="0"/>
            <a:ext cx="1433978" cy="7772400"/>
          </a:xfrm>
          <a:prstGeom prst="rect">
            <a:avLst/>
          </a:prstGeom>
        </p:spPr>
      </p:pic>
      <p:grpSp>
        <p:nvGrpSpPr>
          <p:cNvPr id="6" name="object 5">
            <a:extLst>
              <a:ext uri="{FF2B5EF4-FFF2-40B4-BE49-F238E27FC236}">
                <a16:creationId xmlns:a16="http://schemas.microsoft.com/office/drawing/2014/main" id="{3C86E8FF-81FA-9506-1DDF-95CDFA068555}"/>
              </a:ext>
            </a:extLst>
          </p:cNvPr>
          <p:cNvGrpSpPr/>
          <p:nvPr userDrawn="1"/>
        </p:nvGrpSpPr>
        <p:grpSpPr>
          <a:xfrm>
            <a:off x="7010400" y="4319737"/>
            <a:ext cx="4357476" cy="3451860"/>
            <a:chOff x="9198864" y="4320540"/>
            <a:chExt cx="3602990" cy="3451860"/>
          </a:xfrm>
        </p:grpSpPr>
        <p:sp>
          <p:nvSpPr>
            <p:cNvPr id="8" name="object 6">
              <a:extLst>
                <a:ext uri="{FF2B5EF4-FFF2-40B4-BE49-F238E27FC236}">
                  <a16:creationId xmlns:a16="http://schemas.microsoft.com/office/drawing/2014/main" id="{DEFD4C4D-477E-6060-54F2-BF099F4626A6}"/>
                </a:ext>
              </a:extLst>
            </p:cNvPr>
            <p:cNvSpPr/>
            <p:nvPr/>
          </p:nvSpPr>
          <p:spPr>
            <a:xfrm>
              <a:off x="9198864" y="4352544"/>
              <a:ext cx="3602990" cy="3420110"/>
            </a:xfrm>
            <a:custGeom>
              <a:avLst/>
              <a:gdLst/>
              <a:ahLst/>
              <a:cxnLst/>
              <a:rect l="l" t="t" r="r" b="b"/>
              <a:pathLst>
                <a:path w="3602990" h="3420109">
                  <a:moveTo>
                    <a:pt x="0" y="3419855"/>
                  </a:moveTo>
                  <a:lnTo>
                    <a:pt x="3602735" y="3419855"/>
                  </a:lnTo>
                  <a:lnTo>
                    <a:pt x="3602735" y="0"/>
                  </a:lnTo>
                  <a:lnTo>
                    <a:pt x="0" y="0"/>
                  </a:lnTo>
                  <a:lnTo>
                    <a:pt x="0" y="3419855"/>
                  </a:lnTo>
                  <a:close/>
                </a:path>
              </a:pathLst>
            </a:custGeom>
            <a:solidFill>
              <a:srgbClr val="FF00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7">
              <a:extLst>
                <a:ext uri="{FF2B5EF4-FFF2-40B4-BE49-F238E27FC236}">
                  <a16:creationId xmlns:a16="http://schemas.microsoft.com/office/drawing/2014/main" id="{A74902A9-B795-2794-294C-EDA1C48DCB39}"/>
                </a:ext>
              </a:extLst>
            </p:cNvPr>
            <p:cNvSpPr/>
            <p:nvPr/>
          </p:nvSpPr>
          <p:spPr>
            <a:xfrm>
              <a:off x="12271248" y="4320540"/>
              <a:ext cx="123825" cy="379730"/>
            </a:xfrm>
            <a:custGeom>
              <a:avLst/>
              <a:gdLst/>
              <a:ahLst/>
              <a:cxnLst/>
              <a:rect l="l" t="t" r="r" b="b"/>
              <a:pathLst>
                <a:path w="123825" h="379729">
                  <a:moveTo>
                    <a:pt x="123444" y="0"/>
                  </a:moveTo>
                  <a:lnTo>
                    <a:pt x="0" y="0"/>
                  </a:lnTo>
                  <a:lnTo>
                    <a:pt x="0" y="379475"/>
                  </a:lnTo>
                  <a:lnTo>
                    <a:pt x="123444" y="379475"/>
                  </a:lnTo>
                  <a:lnTo>
                    <a:pt x="123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D4EAA4D4-3168-7A0A-9D2F-0F3F54BE48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0400" y="-802"/>
            <a:ext cx="4357222" cy="4191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change picture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D8049EA-7EA4-B523-467D-ACB3EDF68E4E}"/>
              </a:ext>
            </a:extLst>
          </p:cNvPr>
          <p:cNvCxnSpPr/>
          <p:nvPr userDrawn="1"/>
        </p:nvCxnSpPr>
        <p:spPr>
          <a:xfrm>
            <a:off x="914400" y="6019800"/>
            <a:ext cx="54864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9A63C5FD-E665-C864-A314-22E452F3B4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6248400"/>
            <a:ext cx="2113155" cy="956928"/>
          </a:xfrm>
        </p:spPr>
        <p:txBody>
          <a:bodyPr>
            <a:normAutofit/>
          </a:bodyPr>
          <a:lstStyle>
            <a:lvl1pPr marL="0" indent="0">
              <a:buNone/>
              <a:defRPr sz="75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5C93770C-38A1-5269-1620-C84132D3B3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21159" y="6256421"/>
            <a:ext cx="3279641" cy="95692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</p:spTree>
    <p:extLst>
      <p:ext uri="{BB962C8B-B14F-4D97-AF65-F5344CB8AC3E}">
        <p14:creationId xmlns:p14="http://schemas.microsoft.com/office/powerpoint/2010/main" val="19579764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3768090" cy="652991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Infographics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5EEE5B-E54A-0E46-8E37-2D20EA730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1326" y="1675369"/>
            <a:ext cx="3035300" cy="30353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C34235A9-97BE-CEC5-031A-E18CE53CF308}"/>
              </a:ext>
            </a:extLst>
          </p:cNvPr>
          <p:cNvSpPr/>
          <p:nvPr userDrawn="1"/>
        </p:nvSpPr>
        <p:spPr>
          <a:xfrm>
            <a:off x="1327879" y="5084836"/>
            <a:ext cx="2286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AC73E27-C979-9362-B6C9-2D2129A1D738}"/>
              </a:ext>
            </a:extLst>
          </p:cNvPr>
          <p:cNvSpPr/>
          <p:nvPr userDrawn="1"/>
        </p:nvSpPr>
        <p:spPr>
          <a:xfrm>
            <a:off x="1327879" y="5706928"/>
            <a:ext cx="228600" cy="22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3DD6F67-090F-82CE-F65A-6A88D1FF9083}"/>
              </a:ext>
            </a:extLst>
          </p:cNvPr>
          <p:cNvSpPr/>
          <p:nvPr userDrawn="1"/>
        </p:nvSpPr>
        <p:spPr>
          <a:xfrm>
            <a:off x="3276600" y="5084836"/>
            <a:ext cx="228600" cy="228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1F210A0-7E07-20FC-656D-0C7C0064E045}"/>
              </a:ext>
            </a:extLst>
          </p:cNvPr>
          <p:cNvSpPr/>
          <p:nvPr userDrawn="1"/>
        </p:nvSpPr>
        <p:spPr>
          <a:xfrm>
            <a:off x="3276600" y="5706928"/>
            <a:ext cx="228600" cy="228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E02BFA8-DF59-8E27-F791-E1282AFE8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15193" y="5061102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970C5632-571A-53CF-9752-5E63120455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15193" y="5683194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15%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5483EFA9-8081-6AF9-1BFD-B7BF222CB6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66472" y="5061102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4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7B9CC7ED-49E2-534E-A096-B9ECC3B41A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66472" y="5683194"/>
            <a:ext cx="623592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accent6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15%</a:t>
            </a:r>
          </a:p>
        </p:txBody>
      </p:sp>
      <p:pic>
        <p:nvPicPr>
          <p:cNvPr id="20" name="Picture 19" descr="Logo, icon&#10;&#10;Description automatically generated">
            <a:extLst>
              <a:ext uri="{FF2B5EF4-FFF2-40B4-BE49-F238E27FC236}">
                <a16:creationId xmlns:a16="http://schemas.microsoft.com/office/drawing/2014/main" id="{D94519D5-082B-85E2-8DDC-25BB729E6F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697" y="1653964"/>
            <a:ext cx="1798775" cy="18235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FD76D98-3325-B1EE-16D2-D24E1F1B27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2880" y="1653964"/>
            <a:ext cx="1798773" cy="182355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1F11AD9-A822-A2B8-4633-EDCAA22ABD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6253" y="1675369"/>
            <a:ext cx="1798773" cy="1823481"/>
          </a:xfrm>
          <a:prstGeom prst="rect">
            <a:avLst/>
          </a:prstGeom>
        </p:spPr>
      </p:pic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9476471C-84D8-5E17-1865-F94CD4E03C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46284" y="2494459"/>
            <a:ext cx="609599" cy="248741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15%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81D65882-2A78-D357-0967-24862A5C1F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53098" y="2494459"/>
            <a:ext cx="609599" cy="248741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25%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1E7CD46F-A97D-03EF-DC57-01C0EA4FEAA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964035" y="2494459"/>
            <a:ext cx="609599" cy="248741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75%</a:t>
            </a:r>
          </a:p>
        </p:txBody>
      </p:sp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A2467F9A-48B0-A792-8884-630F359F281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755" y="4294887"/>
            <a:ext cx="447214" cy="789949"/>
          </a:xfrm>
          <a:prstGeom prst="rect">
            <a:avLst/>
          </a:prstGeom>
        </p:spPr>
      </p:pic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96484CFC-DE2F-5AE2-CD24-BA5DC4CD47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389" y="4294887"/>
            <a:ext cx="447214" cy="789949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87D337DA-FC91-8CE3-987F-B5086308A8C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023" y="4294887"/>
            <a:ext cx="447214" cy="789949"/>
          </a:xfrm>
          <a:prstGeom prst="rect">
            <a:avLst/>
          </a:prstGeom>
        </p:spPr>
      </p:pic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E8E12066-563E-761A-C948-090800170A0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193" y="4294887"/>
            <a:ext cx="447214" cy="789949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1697621C-10E7-99FD-A536-17686E41458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363" y="4294887"/>
            <a:ext cx="447214" cy="789949"/>
          </a:xfrm>
          <a:prstGeom prst="rect">
            <a:avLst/>
          </a:prstGeom>
        </p:spPr>
      </p:pic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70AC8275-EDEB-F412-8FCF-2D929FD030F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533" y="4294887"/>
            <a:ext cx="447214" cy="789949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68323A48-AC23-4930-9742-972B619062C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703" y="4294887"/>
            <a:ext cx="447214" cy="78994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3C765DE-C30F-FAD6-2B66-8E16AC0F984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194" y="5338192"/>
            <a:ext cx="447214" cy="78994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51BC6CD-B3F1-02D7-BF27-6CECA80F5E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710" y="5338192"/>
            <a:ext cx="447214" cy="78994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4D51611-ACE0-C688-C425-C9B61360988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975" y="5338192"/>
            <a:ext cx="447214" cy="78994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5D448C2-F419-A8F5-052B-873714F04AA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427" y="5338192"/>
            <a:ext cx="447214" cy="78994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411A490-2CFE-668E-8065-470E0598BD7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879" y="5338192"/>
            <a:ext cx="447214" cy="789949"/>
          </a:xfrm>
          <a:prstGeom prst="rect">
            <a:avLst/>
          </a:prstGeom>
        </p:spPr>
      </p:pic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1308D384-8CE9-1C5D-4FB4-C9EB7EF255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36163" y="4495800"/>
            <a:ext cx="1742635" cy="672433"/>
          </a:xfrm>
        </p:spPr>
        <p:txBody>
          <a:bodyPr>
            <a:noAutofit/>
          </a:bodyPr>
          <a:lstStyle>
            <a:lvl1pPr marL="0" indent="0" algn="l">
              <a:buNone/>
              <a:defRPr sz="5000" b="1">
                <a:solidFill>
                  <a:schemeClr val="accent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70%</a:t>
            </a:r>
          </a:p>
        </p:txBody>
      </p:sp>
      <p:pic>
        <p:nvPicPr>
          <p:cNvPr id="42" name="Picture 41" descr="Icon&#10;&#10;Description automatically generated">
            <a:extLst>
              <a:ext uri="{FF2B5EF4-FFF2-40B4-BE49-F238E27FC236}">
                <a16:creationId xmlns:a16="http://schemas.microsoft.com/office/drawing/2014/main" id="{C069CB7A-B027-1AAB-20A4-A5DD791D14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827" y="4294887"/>
            <a:ext cx="447214" cy="789949"/>
          </a:xfrm>
          <a:prstGeom prst="rect">
            <a:avLst/>
          </a:prstGeom>
        </p:spPr>
      </p:pic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C1308C96-7075-4C88-5F8B-618F82CCD18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89970" y="5598434"/>
            <a:ext cx="1274066" cy="520002"/>
          </a:xfrm>
        </p:spPr>
        <p:txBody>
          <a:bodyPr>
            <a:noAutofit/>
          </a:bodyPr>
          <a:lstStyle>
            <a:lvl1pPr marL="0" indent="0" algn="l">
              <a:buNone/>
              <a:defRPr sz="4000" b="1">
                <a:solidFill>
                  <a:schemeClr val="accent2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40%</a:t>
            </a:r>
          </a:p>
        </p:txBody>
      </p:sp>
    </p:spTree>
    <p:extLst>
      <p:ext uri="{BB962C8B-B14F-4D97-AF65-F5344CB8AC3E}">
        <p14:creationId xmlns:p14="http://schemas.microsoft.com/office/powerpoint/2010/main" val="6957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-2">
    <p:bg>
      <p:bgPr>
        <a:solidFill>
          <a:schemeClr val="accent4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2">
            <a:extLst>
              <a:ext uri="{FF2B5EF4-FFF2-40B4-BE49-F238E27FC236}">
                <a16:creationId xmlns:a16="http://schemas.microsoft.com/office/drawing/2014/main" id="{F22F821A-EC57-A88C-0D7F-EA2BC6B4E65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4731198"/>
            <a:ext cx="3733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accent3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TITLE HERE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5F80F9AE-CD59-E7BA-2E3D-3F8FADAFC0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7953" y="5486400"/>
            <a:ext cx="5426075" cy="1284169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77CD8E9-2F6B-B98D-1E1B-1659606CC8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10800" y="1803400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9AC02525-6967-778F-C45F-47C554BE1E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10800" y="2772664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1EEEF65-83A7-D640-B4A3-1CD4138CE97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10800" y="3760216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34D9581-F803-7C51-A4D3-50FADA928F8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210800" y="4738624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53EF1E8A-9D01-A7FF-DD08-C3C3F4DD92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210800" y="5726176"/>
            <a:ext cx="2209799" cy="277090"/>
          </a:xfr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  <a:lvl2pPr marL="480060" indent="0">
              <a:buNone/>
              <a:defRPr/>
            </a:lvl2pPr>
            <a:lvl3pPr marL="960120" indent="0">
              <a:buNone/>
              <a:defRPr/>
            </a:lvl3pPr>
            <a:lvl4pPr marL="1440180" indent="0">
              <a:buNone/>
              <a:defRPr/>
            </a:lvl4pPr>
            <a:lvl5pPr marL="1920240" indent="0">
              <a:buNone/>
              <a:defRPr/>
            </a:lvl5pPr>
          </a:lstStyle>
          <a:p>
            <a:pPr lvl="0"/>
            <a:r>
              <a:rPr lang="en-US"/>
              <a:t>Section title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E23FB9-FF6B-4EEC-E1BA-A32FBBBA9D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51530" y="475704"/>
            <a:ext cx="6098540" cy="554412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839BAFD-BC22-3342-9BC8-F2AE33907906}"/>
              </a:ext>
            </a:extLst>
          </p:cNvPr>
          <p:cNvSpPr/>
          <p:nvPr userDrawn="1"/>
        </p:nvSpPr>
        <p:spPr>
          <a:xfrm>
            <a:off x="9857510" y="1803400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C586B00-01E4-A543-E70E-ADE8888014FC}"/>
              </a:ext>
            </a:extLst>
          </p:cNvPr>
          <p:cNvSpPr/>
          <p:nvPr userDrawn="1"/>
        </p:nvSpPr>
        <p:spPr>
          <a:xfrm>
            <a:off x="9857510" y="2768092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658ECE7-9C8F-832B-B425-2E3602702ADD}"/>
              </a:ext>
            </a:extLst>
          </p:cNvPr>
          <p:cNvSpPr/>
          <p:nvPr userDrawn="1"/>
        </p:nvSpPr>
        <p:spPr>
          <a:xfrm>
            <a:off x="9857510" y="3760216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A9DBC4-DC10-E8D2-C053-0E2F38E3801E}"/>
              </a:ext>
            </a:extLst>
          </p:cNvPr>
          <p:cNvSpPr/>
          <p:nvPr userDrawn="1"/>
        </p:nvSpPr>
        <p:spPr>
          <a:xfrm>
            <a:off x="9857510" y="4743196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10C4303-D3CD-C235-7A79-0E3BA08142B2}"/>
              </a:ext>
            </a:extLst>
          </p:cNvPr>
          <p:cNvSpPr/>
          <p:nvPr userDrawn="1"/>
        </p:nvSpPr>
        <p:spPr>
          <a:xfrm>
            <a:off x="9857510" y="5735320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764938-7DE7-268F-6286-EB2B092B053F}"/>
              </a:ext>
            </a:extLst>
          </p:cNvPr>
          <p:cNvSpPr/>
          <p:nvPr userDrawn="1"/>
        </p:nvSpPr>
        <p:spPr>
          <a:xfrm>
            <a:off x="8318995" y="4074885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E0B0A55-AF6A-3240-E76F-7DD3CC0C33CD}"/>
              </a:ext>
            </a:extLst>
          </p:cNvPr>
          <p:cNvSpPr/>
          <p:nvPr userDrawn="1"/>
        </p:nvSpPr>
        <p:spPr>
          <a:xfrm>
            <a:off x="7157853" y="5305988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55DFF14-9F20-112A-13E4-752ABBAD1F79}"/>
              </a:ext>
            </a:extLst>
          </p:cNvPr>
          <p:cNvSpPr/>
          <p:nvPr userDrawn="1"/>
        </p:nvSpPr>
        <p:spPr>
          <a:xfrm>
            <a:off x="3543796" y="3927130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704138D-6BA6-DC78-6F14-383623479ABD}"/>
              </a:ext>
            </a:extLst>
          </p:cNvPr>
          <p:cNvSpPr/>
          <p:nvPr userDrawn="1"/>
        </p:nvSpPr>
        <p:spPr>
          <a:xfrm>
            <a:off x="5169396" y="4176486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20E8C55-D23A-FC74-ACA0-2C47AEC6FFCA}"/>
              </a:ext>
            </a:extLst>
          </p:cNvPr>
          <p:cNvSpPr/>
          <p:nvPr userDrawn="1"/>
        </p:nvSpPr>
        <p:spPr>
          <a:xfrm>
            <a:off x="3543796" y="2456543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33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4191000" cy="652991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Icon Library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3649885-AB5F-E1A4-C13E-74FB84F55E0F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7049" y="5486400"/>
            <a:ext cx="1110894" cy="111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239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4191000" cy="65299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Icon Library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5B75CE-48EF-6492-72BF-15E11B32FB35}"/>
              </a:ext>
            </a:extLst>
          </p:cNvPr>
          <p:cNvSpPr txBox="1"/>
          <p:nvPr userDrawn="1"/>
        </p:nvSpPr>
        <p:spPr>
          <a:xfrm>
            <a:off x="473876" y="7085111"/>
            <a:ext cx="4174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Please use these icons </a:t>
            </a:r>
            <a:r>
              <a:rPr lang="en-US" sz="1400" b="1">
                <a:solidFill>
                  <a:schemeClr val="accent3"/>
                </a:solidFill>
              </a:rPr>
              <a:t>only</a:t>
            </a:r>
            <a:r>
              <a:rPr lang="en-US" sz="1400">
                <a:solidFill>
                  <a:schemeClr val="bg1"/>
                </a:solidFill>
              </a:rPr>
              <a:t> in dark backgrounds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8CAA05E-46D5-35BF-34FE-70DA12F38206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9979" y="5489753"/>
            <a:ext cx="1110894" cy="111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36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8/1/2023</a:t>
            </a:fld>
            <a:endParaRPr lang="en-US"/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id="{3C77585A-576A-704A-C631-CD7A60FD2E7F}"/>
              </a:ext>
            </a:extLst>
          </p:cNvPr>
          <p:cNvSpPr/>
          <p:nvPr userDrawn="1"/>
        </p:nvSpPr>
        <p:spPr>
          <a:xfrm>
            <a:off x="4547615" y="0"/>
            <a:ext cx="1614805" cy="7770495"/>
          </a:xfrm>
          <a:custGeom>
            <a:avLst/>
            <a:gdLst/>
            <a:ahLst/>
            <a:cxnLst/>
            <a:rect l="l" t="t" r="r" b="b"/>
            <a:pathLst>
              <a:path w="1614804" h="7770495">
                <a:moveTo>
                  <a:pt x="1614728" y="0"/>
                </a:moveTo>
                <a:lnTo>
                  <a:pt x="0" y="0"/>
                </a:lnTo>
                <a:lnTo>
                  <a:pt x="0" y="7770241"/>
                </a:lnTo>
                <a:lnTo>
                  <a:pt x="1614728" y="7770241"/>
                </a:lnTo>
                <a:lnTo>
                  <a:pt x="1614728" y="0"/>
                </a:lnTo>
                <a:close/>
              </a:path>
            </a:pathLst>
          </a:custGeom>
          <a:solidFill>
            <a:srgbClr val="0A6C3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5">
            <a:extLst>
              <a:ext uri="{FF2B5EF4-FFF2-40B4-BE49-F238E27FC236}">
                <a16:creationId xmlns:a16="http://schemas.microsoft.com/office/drawing/2014/main" id="{0C903F49-6B7E-AF34-AAD6-26A68E54D6A9}"/>
              </a:ext>
            </a:extLst>
          </p:cNvPr>
          <p:cNvGrpSpPr/>
          <p:nvPr userDrawn="1"/>
        </p:nvGrpSpPr>
        <p:grpSpPr>
          <a:xfrm>
            <a:off x="0" y="0"/>
            <a:ext cx="4494530" cy="7772400"/>
            <a:chOff x="0" y="0"/>
            <a:chExt cx="4494530" cy="7772400"/>
          </a:xfrm>
        </p:grpSpPr>
        <p:sp>
          <p:nvSpPr>
            <p:cNvPr id="16" name="object 6">
              <a:extLst>
                <a:ext uri="{FF2B5EF4-FFF2-40B4-BE49-F238E27FC236}">
                  <a16:creationId xmlns:a16="http://schemas.microsoft.com/office/drawing/2014/main" id="{546017D3-66F2-A1F5-DB51-6A19E5B74761}"/>
                </a:ext>
              </a:extLst>
            </p:cNvPr>
            <p:cNvSpPr/>
            <p:nvPr/>
          </p:nvSpPr>
          <p:spPr>
            <a:xfrm>
              <a:off x="0" y="0"/>
              <a:ext cx="4364990" cy="7772400"/>
            </a:xfrm>
            <a:custGeom>
              <a:avLst/>
              <a:gdLst/>
              <a:ahLst/>
              <a:cxnLst/>
              <a:rect l="l" t="t" r="r" b="b"/>
              <a:pathLst>
                <a:path w="4364990" h="7772400">
                  <a:moveTo>
                    <a:pt x="0" y="7772400"/>
                  </a:moveTo>
                  <a:lnTo>
                    <a:pt x="4364736" y="7772400"/>
                  </a:lnTo>
                  <a:lnTo>
                    <a:pt x="4364736" y="0"/>
                  </a:lnTo>
                  <a:lnTo>
                    <a:pt x="0" y="0"/>
                  </a:lnTo>
                  <a:lnTo>
                    <a:pt x="0" y="7772400"/>
                  </a:lnTo>
                  <a:close/>
                </a:path>
              </a:pathLst>
            </a:custGeom>
            <a:solidFill>
              <a:srgbClr val="FF00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7">
              <a:extLst>
                <a:ext uri="{FF2B5EF4-FFF2-40B4-BE49-F238E27FC236}">
                  <a16:creationId xmlns:a16="http://schemas.microsoft.com/office/drawing/2014/main" id="{F5398F3D-7A8E-E339-316A-788256C53049}"/>
                </a:ext>
              </a:extLst>
            </p:cNvPr>
            <p:cNvSpPr/>
            <p:nvPr/>
          </p:nvSpPr>
          <p:spPr>
            <a:xfrm>
              <a:off x="4000500" y="7086600"/>
              <a:ext cx="494030" cy="182880"/>
            </a:xfrm>
            <a:custGeom>
              <a:avLst/>
              <a:gdLst/>
              <a:ahLst/>
              <a:cxnLst/>
              <a:rect l="l" t="t" r="r" b="b"/>
              <a:pathLst>
                <a:path w="494029" h="182879">
                  <a:moveTo>
                    <a:pt x="493775" y="0"/>
                  </a:moveTo>
                  <a:lnTo>
                    <a:pt x="0" y="0"/>
                  </a:lnTo>
                  <a:lnTo>
                    <a:pt x="0" y="182879"/>
                  </a:lnTo>
                  <a:lnTo>
                    <a:pt x="493775" y="182879"/>
                  </a:lnTo>
                  <a:lnTo>
                    <a:pt x="4937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8" name="object 9">
            <a:extLst>
              <a:ext uri="{FF2B5EF4-FFF2-40B4-BE49-F238E27FC236}">
                <a16:creationId xmlns:a16="http://schemas.microsoft.com/office/drawing/2014/main" id="{C35D545D-98A6-DE5F-FFF2-CF8B3D541D56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259725" y="2240273"/>
            <a:ext cx="2321069" cy="232106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628272" y="5181600"/>
            <a:ext cx="3150841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to </a:t>
            </a:r>
            <a:br>
              <a:rPr lang="en-CA"/>
            </a:br>
            <a:r>
              <a:rPr lang="en-CA"/>
              <a:t>add your title</a:t>
            </a:r>
            <a:endParaRPr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1911385-DDAF-D535-4ACE-12C732A0D32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8650" y="6324600"/>
            <a:ext cx="3151188" cy="246221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b="0" i="0">
                <a:latin typeface="Arial" panose="020B0604020202020204" pitchFamily="34" charset="0"/>
                <a:cs typeface="Arial" panose="020B0604020202020204" pitchFamily="34" charset="0"/>
              </a:rPr>
              <a:t>Add date here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1F2B3DB-C180-E64E-85B3-3D393F11642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62421" y="0"/>
            <a:ext cx="6639180" cy="7772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below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012070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3F38-AC69-9B62-F1EB-388D61A1C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4191000" cy="652991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Icon Library 1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3649885-AB5F-E1A4-C13E-74FB84F55E0F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5486400"/>
            <a:ext cx="1117600" cy="111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133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-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AEDB50D-9E6B-5A16-8187-41D00264F3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74720" y="921841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B9053870-0E5C-C4BB-EBE2-BDEBFF22AC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74720" y="2141041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8FD721B-B84A-281B-2AF0-C07E0D1E24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74720" y="3401785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3.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E6AD300C-AC26-0AA4-A2A0-48BEB18CC1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74720" y="4735176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4.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55B7A96-BEF2-91FF-2A6B-08F53930F2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74720" y="6019800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5.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F030D2F-179E-176B-06D3-DA45D79D72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00601" y="1219200"/>
            <a:ext cx="2788920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20064DA-3DC2-6B83-5EDE-BCDDC32D8C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00601" y="2427514"/>
            <a:ext cx="2788920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AC2AC90A-B52C-7BA4-A8B5-8D404832C2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00600" y="3690257"/>
            <a:ext cx="2788919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3F5ABBF0-D0F1-D10F-C8FB-4075B9426F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00601" y="5029199"/>
            <a:ext cx="2788918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5BAF9029-9869-FA25-8221-AEECA38BEC6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00601" y="6324599"/>
            <a:ext cx="2788918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D88AE0-3C0C-0649-8F8C-D163100736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" t="5924" r="1892" b="13714"/>
          <a:stretch/>
        </p:blipFill>
        <p:spPr>
          <a:xfrm rot="16200000">
            <a:off x="-2705100" y="2705099"/>
            <a:ext cx="7772402" cy="2362200"/>
          </a:xfrm>
          <a:prstGeom prst="rect">
            <a:avLst/>
          </a:prstGeom>
        </p:spPr>
      </p:pic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C925A6E2-6923-9126-B140-DE4DCC56E8D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915400" y="17582"/>
            <a:ext cx="3890889" cy="775481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7620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-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50D7F1FC-CA1C-4C55-08A4-1B57EA770D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74720" y="921841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1.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C80A634C-EF0A-1B7F-27B5-FF16D3EE52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74720" y="2141041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EEDE1D3-3BDC-61DB-8CEA-2ACBB7D88D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74720" y="3401785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3.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D7340DF-357E-BBDD-76E0-ACD627C27D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74720" y="4735176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4.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9F97294-12DC-2E89-1C83-AC93214C28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74720" y="6019800"/>
            <a:ext cx="86868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5.</a:t>
            </a:r>
          </a:p>
        </p:txBody>
      </p:sp>
      <p:sp>
        <p:nvSpPr>
          <p:cNvPr id="15" name="Text Placeholder 17">
            <a:extLst>
              <a:ext uri="{FF2B5EF4-FFF2-40B4-BE49-F238E27FC236}">
                <a16:creationId xmlns:a16="http://schemas.microsoft.com/office/drawing/2014/main" id="{D72A430E-414B-C35B-DCE1-D8AC123AB9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00601" y="1219200"/>
            <a:ext cx="2788920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3AB6E37F-D031-CAF8-E37F-FE2B9BC48F9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00601" y="2427514"/>
            <a:ext cx="2788920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DFA70BE7-BB9B-BB1D-35B3-7BAB82E774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00600" y="3690257"/>
            <a:ext cx="2788919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9B12B28C-CB1A-1B52-A95F-E51C6A0335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00601" y="5029199"/>
            <a:ext cx="2788918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302908C6-1114-00A6-B4A8-0482A69E3E3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00601" y="6324599"/>
            <a:ext cx="2788918" cy="384721"/>
          </a:xfrm>
        </p:spPr>
        <p:txBody>
          <a:bodyPr/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text here</a:t>
            </a:r>
          </a:p>
        </p:txBody>
      </p:sp>
      <p:sp>
        <p:nvSpPr>
          <p:cNvPr id="25" name="Picture Placeholder 6">
            <a:extLst>
              <a:ext uri="{FF2B5EF4-FFF2-40B4-BE49-F238E27FC236}">
                <a16:creationId xmlns:a16="http://schemas.microsoft.com/office/drawing/2014/main" id="{89EA3C42-DDB8-0F07-53A3-3E02E02A049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915400" y="17582"/>
            <a:ext cx="3890889" cy="775481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add picture</a:t>
            </a:r>
          </a:p>
        </p:txBody>
      </p:sp>
      <p:pic>
        <p:nvPicPr>
          <p:cNvPr id="27" name="Picture 26" descr="A picture containing icon&#10;&#10;Description automatically generated">
            <a:extLst>
              <a:ext uri="{FF2B5EF4-FFF2-40B4-BE49-F238E27FC236}">
                <a16:creationId xmlns:a16="http://schemas.microsoft.com/office/drawing/2014/main" id="{6D6A8197-E577-8F91-A97B-458DD1EA8A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" t="6600" r="1113" b="12973"/>
          <a:stretch/>
        </p:blipFill>
        <p:spPr>
          <a:xfrm rot="16200000">
            <a:off x="-2696307" y="2696304"/>
            <a:ext cx="7754817" cy="2362202"/>
          </a:xfrm>
          <a:prstGeom prst="rect">
            <a:avLst/>
          </a:prstGeom>
          <a:effectLst>
            <a:reflection endPos="65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81178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-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6">
            <a:extLst>
              <a:ext uri="{FF2B5EF4-FFF2-40B4-BE49-F238E27FC236}">
                <a16:creationId xmlns:a16="http://schemas.microsoft.com/office/drawing/2014/main" id="{0EDCA8B2-B25F-6177-C6D2-B09BB40EE6A5}"/>
              </a:ext>
            </a:extLst>
          </p:cNvPr>
          <p:cNvSpPr/>
          <p:nvPr userDrawn="1"/>
        </p:nvSpPr>
        <p:spPr>
          <a:xfrm>
            <a:off x="11060176" y="0"/>
            <a:ext cx="1741805" cy="7772400"/>
          </a:xfrm>
          <a:custGeom>
            <a:avLst/>
            <a:gdLst/>
            <a:ahLst/>
            <a:cxnLst/>
            <a:rect l="l" t="t" r="r" b="b"/>
            <a:pathLst>
              <a:path w="1741804" h="7772400">
                <a:moveTo>
                  <a:pt x="1741424" y="0"/>
                </a:moveTo>
                <a:lnTo>
                  <a:pt x="0" y="0"/>
                </a:lnTo>
                <a:lnTo>
                  <a:pt x="0" y="7772400"/>
                </a:lnTo>
                <a:lnTo>
                  <a:pt x="1741424" y="7772400"/>
                </a:lnTo>
                <a:lnTo>
                  <a:pt x="1741424" y="0"/>
                </a:lnTo>
                <a:close/>
              </a:path>
            </a:pathLst>
          </a:custGeom>
          <a:solidFill>
            <a:srgbClr val="057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59AF8F-39D3-3FA4-B4D6-C4CC61E94F16}"/>
              </a:ext>
            </a:extLst>
          </p:cNvPr>
          <p:cNvSpPr/>
          <p:nvPr userDrawn="1"/>
        </p:nvSpPr>
        <p:spPr>
          <a:xfrm>
            <a:off x="10896600" y="0"/>
            <a:ext cx="163576" cy="777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15D890-13D0-3E60-9943-83B482DD655A}"/>
              </a:ext>
            </a:extLst>
          </p:cNvPr>
          <p:cNvSpPr/>
          <p:nvPr userDrawn="1"/>
        </p:nvSpPr>
        <p:spPr>
          <a:xfrm rot="5400000">
            <a:off x="10698126" y="7040527"/>
            <a:ext cx="163576" cy="560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3AF0AAD6-81A4-4827-FE7C-D24EC2CFD4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122" y="3401784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120C3A7-601A-C79A-BBB0-CDB3A5FC77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49457" y="3401784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57DEC1A-1CDE-DDD1-0D67-090F2B7658E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23577" y="3401784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EB9D1D2-6133-516A-1426-96C0E268A3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42011" y="3401783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F2F6997-5A99-F246-F8E1-97C97B264E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77515" y="3401783"/>
            <a:ext cx="762000" cy="769441"/>
          </a:xfrm>
        </p:spPr>
        <p:txBody>
          <a:bodyPr/>
          <a:lstStyle>
            <a:lvl1pPr marL="0" indent="0">
              <a:buNone/>
              <a:defRPr sz="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BDFB380-E8AE-045C-64AD-6646DA7AC3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134" y="3853752"/>
            <a:ext cx="153504" cy="1535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732DE3-9F28-90D9-DD3F-828004B560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67116" y="3853752"/>
            <a:ext cx="153504" cy="1535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95C70DD-E752-B741-A8E9-76537BBC0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27298" y="3853752"/>
            <a:ext cx="153504" cy="1535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7A52F53-2479-F4BF-5830-392D2A6B5D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8939" y="3853752"/>
            <a:ext cx="153504" cy="15350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414894F-7547-A3FF-D32A-3F4B8DCBC0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0506" y="3853752"/>
            <a:ext cx="153504" cy="153504"/>
          </a:xfrm>
          <a:prstGeom prst="rect">
            <a:avLst/>
          </a:prstGeom>
        </p:spPr>
      </p:pic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9E230760-E485-63D3-CC74-122809BF9F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7122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</a:t>
            </a:r>
            <a:br>
              <a:rPr lang="en-US"/>
            </a:br>
            <a:r>
              <a:rPr lang="en-US"/>
              <a:t>text here</a:t>
            </a:r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9D52E5F6-D9BA-99FD-EB00-A69837CE5D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48200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</a:t>
            </a:r>
            <a:br>
              <a:rPr lang="en-US"/>
            </a:br>
            <a:r>
              <a:rPr lang="en-US"/>
              <a:t>text here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7D907768-FEBD-58B0-1E52-ADFC681E29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8752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</a:t>
            </a:r>
            <a:br>
              <a:rPr lang="en-US"/>
            </a:br>
            <a:r>
              <a:rPr lang="en-US"/>
              <a:t>text here</a:t>
            </a:r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090F34A2-5D08-D237-6890-1A6A097746A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44339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</a:t>
            </a:r>
            <a:br>
              <a:rPr lang="en-US"/>
            </a:br>
            <a:r>
              <a:rPr lang="en-US"/>
              <a:t>text here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F2B281F6-A1D4-BAA0-0FB3-5D61C26FF7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46634" y="4483913"/>
            <a:ext cx="1515078" cy="93940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Insert </a:t>
            </a:r>
            <a:br>
              <a:rPr lang="en-US"/>
            </a:br>
            <a:r>
              <a:rPr lang="en-US"/>
              <a:t>text here</a:t>
            </a:r>
          </a:p>
        </p:txBody>
      </p:sp>
      <p:pic>
        <p:nvPicPr>
          <p:cNvPr id="29" name="Picture 28" descr="A picture containing text, dishware, tableware, plate&#10;&#10;Description automatically generated">
            <a:extLst>
              <a:ext uri="{FF2B5EF4-FFF2-40B4-BE49-F238E27FC236}">
                <a16:creationId xmlns:a16="http://schemas.microsoft.com/office/drawing/2014/main" id="{8301957C-63B4-058D-4D7F-80EEB96CC9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2" y="910173"/>
            <a:ext cx="3724878" cy="13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18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E2D3DA-1551-4C0B-9988-942486AB7C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9935718-2485-C802-D22D-DC4C1804CA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01.</a:t>
            </a:r>
          </a:p>
        </p:txBody>
      </p:sp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534549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4032" userDrawn="1">
          <p15:clr>
            <a:srgbClr val="FBAE40"/>
          </p15:clr>
        </p15:guide>
        <p15:guide id="3" pos="4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3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A0D0DF-A027-BCF7-8277-F4A64740DF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9A00746E-964A-988E-0077-B5B6BD2E6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02.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60120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67998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Intro-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older 2">
            <a:extLst>
              <a:ext uri="{FF2B5EF4-FFF2-40B4-BE49-F238E27FC236}">
                <a16:creationId xmlns:a16="http://schemas.microsoft.com/office/drawing/2014/main" id="{1CDA9201-4747-325C-B903-F6452D9967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4035" y="1888393"/>
            <a:ext cx="5426765" cy="19943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6"/>
                </a:solidFill>
                <a:latin typeface="Arial Black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YOUR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01B629-D8DC-83D7-68BF-06A16A2F5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471"/>
          <a:stretch/>
        </p:blipFill>
        <p:spPr>
          <a:xfrm>
            <a:off x="3276600" y="2057400"/>
            <a:ext cx="7554268" cy="57150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71F4A234-FE28-0216-C862-26030D7F0D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00" y="5867400"/>
            <a:ext cx="2861077" cy="1447800"/>
          </a:xfrm>
        </p:spPr>
        <p:txBody>
          <a:bodyPr>
            <a:noAutofit/>
          </a:bodyPr>
          <a:lstStyle>
            <a:lvl1pPr marL="0" indent="0">
              <a:buNone/>
              <a:defRPr sz="12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en-US"/>
              <a:t>03.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424D8A-4F5E-470F-727F-5AC468D1C88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39000" y="762000"/>
            <a:ext cx="4648200" cy="4648200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41889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3459B2-026C-983D-874C-9B74BBCF6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110" y="413809"/>
            <a:ext cx="1104138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E6AF6B-50EA-C0B0-E2D7-C08B2C1A1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0110" y="2069042"/>
            <a:ext cx="1104138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E1AD3D-3A7B-41A7-433A-1AA96979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0110" y="7203864"/>
            <a:ext cx="28803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C8116-B73F-EAC9-1EB1-F8152FE00E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40530" y="7203864"/>
            <a:ext cx="43205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11D15-D062-AC4B-E5B7-4EB337C72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41130" y="7203864"/>
            <a:ext cx="28803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3076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7" r:id="rId2"/>
    <p:sldLayoutId id="2147483730" r:id="rId3"/>
    <p:sldLayoutId id="2147483728" r:id="rId4"/>
    <p:sldLayoutId id="2147483667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3" r:id="rId16"/>
    <p:sldLayoutId id="2147483748" r:id="rId17"/>
    <p:sldLayoutId id="2147483749" r:id="rId18"/>
    <p:sldLayoutId id="2147483751" r:id="rId19"/>
    <p:sldLayoutId id="2147483752" r:id="rId20"/>
    <p:sldLayoutId id="2147483753" r:id="rId21"/>
    <p:sldLayoutId id="2147483754" r:id="rId22"/>
    <p:sldLayoutId id="2147483755" r:id="rId23"/>
    <p:sldLayoutId id="2147483756" r:id="rId24"/>
    <p:sldLayoutId id="2147483742" r:id="rId25"/>
    <p:sldLayoutId id="2147483744" r:id="rId26"/>
    <p:sldLayoutId id="2147483723" r:id="rId27"/>
    <p:sldLayoutId id="2147483746" r:id="rId28"/>
    <p:sldLayoutId id="2147483747" r:id="rId29"/>
    <p:sldLayoutId id="2147483745" r:id="rId30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jpeg"/><Relationship Id="rId13" Type="http://schemas.openxmlformats.org/officeDocument/2006/relationships/image" Target="../media/image132.jpeg"/><Relationship Id="rId18" Type="http://schemas.openxmlformats.org/officeDocument/2006/relationships/image" Target="../media/image137.jpeg"/><Relationship Id="rId3" Type="http://schemas.openxmlformats.org/officeDocument/2006/relationships/image" Target="../media/image122.jpeg"/><Relationship Id="rId21" Type="http://schemas.openxmlformats.org/officeDocument/2006/relationships/image" Target="../media/image140.jpeg"/><Relationship Id="rId7" Type="http://schemas.openxmlformats.org/officeDocument/2006/relationships/image" Target="../media/image126.jpeg"/><Relationship Id="rId12" Type="http://schemas.openxmlformats.org/officeDocument/2006/relationships/image" Target="../media/image131.jpeg"/><Relationship Id="rId17" Type="http://schemas.openxmlformats.org/officeDocument/2006/relationships/image" Target="../media/image136.jpeg"/><Relationship Id="rId2" Type="http://schemas.openxmlformats.org/officeDocument/2006/relationships/image" Target="../media/image121.jpeg"/><Relationship Id="rId16" Type="http://schemas.openxmlformats.org/officeDocument/2006/relationships/image" Target="../media/image135.jpeg"/><Relationship Id="rId20" Type="http://schemas.openxmlformats.org/officeDocument/2006/relationships/image" Target="../media/image139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5.jpeg"/><Relationship Id="rId11" Type="http://schemas.openxmlformats.org/officeDocument/2006/relationships/image" Target="../media/image130.jpeg"/><Relationship Id="rId5" Type="http://schemas.openxmlformats.org/officeDocument/2006/relationships/image" Target="../media/image124.jpeg"/><Relationship Id="rId15" Type="http://schemas.openxmlformats.org/officeDocument/2006/relationships/image" Target="../media/image134.jpeg"/><Relationship Id="rId10" Type="http://schemas.openxmlformats.org/officeDocument/2006/relationships/image" Target="../media/image129.jpeg"/><Relationship Id="rId19" Type="http://schemas.openxmlformats.org/officeDocument/2006/relationships/image" Target="../media/image138.jpeg"/><Relationship Id="rId4" Type="http://schemas.openxmlformats.org/officeDocument/2006/relationships/image" Target="../media/image123.jpeg"/><Relationship Id="rId9" Type="http://schemas.openxmlformats.org/officeDocument/2006/relationships/image" Target="../media/image128.jpeg"/><Relationship Id="rId14" Type="http://schemas.openxmlformats.org/officeDocument/2006/relationships/image" Target="../media/image13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3" Type="http://schemas.openxmlformats.org/officeDocument/2006/relationships/image" Target="../media/image141.jpeg"/><Relationship Id="rId7" Type="http://schemas.openxmlformats.org/officeDocument/2006/relationships/image" Target="../media/image145.jpeg"/><Relationship Id="rId12" Type="http://schemas.openxmlformats.org/officeDocument/2006/relationships/image" Target="../media/image15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4.jpeg"/><Relationship Id="rId11" Type="http://schemas.openxmlformats.org/officeDocument/2006/relationships/image" Target="../media/image149.jpeg"/><Relationship Id="rId5" Type="http://schemas.openxmlformats.org/officeDocument/2006/relationships/image" Target="../media/image143.jpeg"/><Relationship Id="rId10" Type="http://schemas.openxmlformats.org/officeDocument/2006/relationships/image" Target="../media/image148.jpeg"/><Relationship Id="rId4" Type="http://schemas.openxmlformats.org/officeDocument/2006/relationships/image" Target="../media/image142.jpeg"/><Relationship Id="rId9" Type="http://schemas.openxmlformats.org/officeDocument/2006/relationships/image" Target="../media/image14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18" Type="http://schemas.openxmlformats.org/officeDocument/2006/relationships/image" Target="../media/image101.png"/><Relationship Id="rId3" Type="http://schemas.openxmlformats.org/officeDocument/2006/relationships/image" Target="../media/image86.png"/><Relationship Id="rId21" Type="http://schemas.openxmlformats.org/officeDocument/2006/relationships/image" Target="../media/image104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" Type="http://schemas.openxmlformats.org/officeDocument/2006/relationships/image" Target="../media/image85.png"/><Relationship Id="rId16" Type="http://schemas.openxmlformats.org/officeDocument/2006/relationships/image" Target="../media/image99.png"/><Relationship Id="rId20" Type="http://schemas.openxmlformats.org/officeDocument/2006/relationships/image" Target="../media/image10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png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19" Type="http://schemas.openxmlformats.org/officeDocument/2006/relationships/image" Target="../media/image102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3" Type="http://schemas.openxmlformats.org/officeDocument/2006/relationships/image" Target="../media/image46.png"/><Relationship Id="rId21" Type="http://schemas.openxmlformats.org/officeDocument/2006/relationships/image" Target="../media/image64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image" Target="../media/image45.png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" Type="http://schemas.openxmlformats.org/officeDocument/2006/relationships/image" Target="../media/image66.png"/><Relationship Id="rId21" Type="http://schemas.openxmlformats.org/officeDocument/2006/relationships/image" Target="../media/image84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" Type="http://schemas.openxmlformats.org/officeDocument/2006/relationships/image" Target="../media/image65.png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8.png"/><Relationship Id="rId10" Type="http://schemas.openxmlformats.org/officeDocument/2006/relationships/image" Target="../media/image73.png"/><Relationship Id="rId19" Type="http://schemas.openxmlformats.org/officeDocument/2006/relationships/image" Target="../media/image82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3B329-2408-15AC-784A-499EF2CF5B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272" y="4595616"/>
            <a:ext cx="3511928" cy="2576090"/>
          </a:xfrm>
        </p:spPr>
        <p:txBody>
          <a:bodyPr/>
          <a:lstStyle/>
          <a:p>
            <a:r>
              <a:rPr lang="en-US" dirty="0"/>
              <a:t>Mystery Signed Tennis Balls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WTA and ATP Players</a:t>
            </a:r>
            <a:br>
              <a:rPr lang="en-US" sz="2400" dirty="0"/>
            </a:br>
            <a:r>
              <a:rPr lang="en-US" sz="2400" dirty="0"/>
              <a:t>1 for #30</a:t>
            </a:r>
            <a:br>
              <a:rPr lang="en-US" sz="2400" dirty="0"/>
            </a:br>
            <a:r>
              <a:rPr lang="en-US" sz="2400" dirty="0"/>
              <a:t>3 for $75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2E259-1CF1-5BBC-5CF5-80224A10D8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6672" y="7099300"/>
            <a:ext cx="4121528" cy="508000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US" dirty="0">
                <a:latin typeface="Arial"/>
                <a:cs typeface="Arial"/>
              </a:rPr>
              <a:t>Proceeds raised will be used to support grassroots kids tennis programs and next generation tennis programs. </a:t>
            </a:r>
            <a:endParaRPr lang="en-US" dirty="0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70B5E81B-8844-9C88-F2E9-F06BF8E3B9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6" name="Picture Placeholder 7" descr="A tennis match in a stadium&#10;&#10;Description automatically generated with medium confidence">
            <a:extLst>
              <a:ext uri="{FF2B5EF4-FFF2-40B4-BE49-F238E27FC236}">
                <a16:creationId xmlns:a16="http://schemas.microsoft.com/office/drawing/2014/main" id="{2A6B914F-193B-1E10-C653-646651DB35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1" b="18261"/>
          <a:stretch>
            <a:fillRect/>
          </a:stretch>
        </p:blipFill>
        <p:spPr>
          <a:xfrm>
            <a:off x="4539916" y="4249255"/>
            <a:ext cx="8325853" cy="352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84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D61EB-70B0-DA35-42AA-EEA05FC32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8EAC4A-1C6C-61E2-F2C9-11E47D1E40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7E0D464-CA17-857F-B0AC-2CC3769053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8" r="6724"/>
          <a:stretch/>
        </p:blipFill>
        <p:spPr>
          <a:xfrm>
            <a:off x="9198610" y="1"/>
            <a:ext cx="3602990" cy="419100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5C109-39DA-028A-9545-FA86D5AFAC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995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7DD47-2029-7B79-244D-2830DCB5EA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E1DE69-115C-CF6F-30E9-B30DB6381C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26B14-FF47-E5FE-12C1-177D56C79F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340E73-162D-181B-1B74-24C4B4725A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5ADADA-AB26-AD57-054A-ED0A48F107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D120A5-A1B2-EA21-C5A3-E1EF5EB0EB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A5AFBB-8906-BDAA-3432-C687D344EA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ADAE3B9-69E6-58B5-9718-8FB875617C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23D5092-373A-88B4-A4FF-9833CBB8112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995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90766-4FB6-DF9D-1079-F1CC6F90B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D4D262-FD89-EDC2-427F-666FC4A211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255AFC-8ABE-6861-565C-A8DC421ADF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267390-E551-A47E-92B1-F1AD52E83E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2B2758-9D5A-699D-8E78-A5830E9F08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8544EBD-0D9A-BA41-7F14-39BE1BE882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FD2651C-7333-FFCC-EBE1-08C99564FA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B5441A6-2C79-D4A2-9AB4-D477AE7AB0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6A6F970-3B1E-8D85-299F-11D59972B8F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07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8AC26-A160-B26C-3458-1963C3F42A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4725" y="2743200"/>
            <a:ext cx="7490176" cy="2785206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44BF0-31AB-612F-4AC7-1370A80E90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F27D11-A912-EE6B-78A9-1553AC5959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745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person playing tennis&#10;&#10;Description automatically generated with medium confidence">
            <a:extLst>
              <a:ext uri="{FF2B5EF4-FFF2-40B4-BE49-F238E27FC236}">
                <a16:creationId xmlns:a16="http://schemas.microsoft.com/office/drawing/2014/main" id="{41D1D0F8-4E77-1FFA-F451-0D822FA352E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4" r="17974"/>
          <a:stretch>
            <a:fillRect/>
          </a:stretch>
        </p:blipFill>
        <p:spPr>
          <a:xfrm>
            <a:off x="0" y="0"/>
            <a:ext cx="3734328" cy="3886200"/>
          </a:xfrm>
        </p:spPr>
      </p:pic>
      <p:pic>
        <p:nvPicPr>
          <p:cNvPr id="16" name="Picture Placeholder 15" descr="A person playing tennis&#10;&#10;Description automatically generated">
            <a:extLst>
              <a:ext uri="{FF2B5EF4-FFF2-40B4-BE49-F238E27FC236}">
                <a16:creationId xmlns:a16="http://schemas.microsoft.com/office/drawing/2014/main" id="{8D17A59F-2BDB-456E-4947-542787752B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4" r="17974"/>
          <a:stretch>
            <a:fillRect/>
          </a:stretch>
        </p:blipFill>
        <p:spPr>
          <a:xfrm>
            <a:off x="0" y="4038600"/>
            <a:ext cx="3733800" cy="371830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A387CF-A952-2A95-205A-1413CDB07F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89F52A-A48F-128D-D0A0-86D58742F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B7A3DDB-52DE-D2F2-0E47-A84F25B16C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A9EDCE-135B-474D-D621-7834A4CF07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C67C7C-6749-31E6-97ED-A839EE79E7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AB0826-4C9C-8520-A797-DFB473C5A3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90114C5-0B0A-26A7-3163-E395002770C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E1B89D3-32A2-DDF2-5F98-8C5BD494AFA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C36313C-D1C5-257B-AA2A-93677E0DF43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12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4DB7B-7230-4E68-2ED5-1F98B227B3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26357-A375-2FD2-4D4F-944A52DDA1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 descr="A person playing tennis&#10;&#10;Description automatically generated">
            <a:extLst>
              <a:ext uri="{FF2B5EF4-FFF2-40B4-BE49-F238E27FC236}">
                <a16:creationId xmlns:a16="http://schemas.microsoft.com/office/drawing/2014/main" id="{37DD44FC-E654-1E6A-2229-12A03B7FB2A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1" r="15341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4EB7C4-01AD-C80B-132F-396DF39A17E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B631F43-CCD6-DA2A-1899-7FDE843931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48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D20D8-5238-A471-2CC4-8FC657F5E0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2072F-0C13-346B-2190-55D02BC19B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A picture containing person, person, indoor, looking&#10;&#10;Description automatically generated">
            <a:extLst>
              <a:ext uri="{FF2B5EF4-FFF2-40B4-BE49-F238E27FC236}">
                <a16:creationId xmlns:a16="http://schemas.microsoft.com/office/drawing/2014/main" id="{194A66C8-8A7A-9A66-4751-06DB5E1F2A6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85" t="-10" r="4493" b="10"/>
          <a:stretch/>
        </p:blipFill>
        <p:spPr>
          <a:xfrm>
            <a:off x="6400800" y="-802"/>
            <a:ext cx="6400800" cy="7773202"/>
          </a:xfrm>
        </p:spPr>
      </p:pic>
    </p:spTree>
    <p:extLst>
      <p:ext uri="{BB962C8B-B14F-4D97-AF65-F5344CB8AC3E}">
        <p14:creationId xmlns:p14="http://schemas.microsoft.com/office/powerpoint/2010/main" val="250967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crowd of people sitting on stairs&#10;&#10;Description automatically generated with low confidence">
            <a:extLst>
              <a:ext uri="{FF2B5EF4-FFF2-40B4-BE49-F238E27FC236}">
                <a16:creationId xmlns:a16="http://schemas.microsoft.com/office/drawing/2014/main" id="{79F42364-6A36-74C3-6F00-2F84A2A942C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8" r="13098"/>
          <a:stretch>
            <a:fillRect/>
          </a:stretch>
        </p:blipFill>
        <p:spPr/>
      </p:pic>
      <p:pic>
        <p:nvPicPr>
          <p:cNvPr id="12" name="Picture Placeholder 11" descr="A person playing tennis&#10;&#10;Description automatically generated with medium confidence">
            <a:extLst>
              <a:ext uri="{FF2B5EF4-FFF2-40B4-BE49-F238E27FC236}">
                <a16:creationId xmlns:a16="http://schemas.microsoft.com/office/drawing/2014/main" id="{E20C7A4F-DFA9-B2F8-D7FF-AE40A9BA6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9" r="13069"/>
          <a:stretch>
            <a:fillRect/>
          </a:stretch>
        </p:blipFill>
        <p:spPr/>
      </p:pic>
      <p:pic>
        <p:nvPicPr>
          <p:cNvPr id="10" name="Picture Placeholder 9" descr="A tennis match in a stadium&#10;&#10;Description automatically generated with medium confidence">
            <a:extLst>
              <a:ext uri="{FF2B5EF4-FFF2-40B4-BE49-F238E27FC236}">
                <a16:creationId xmlns:a16="http://schemas.microsoft.com/office/drawing/2014/main" id="{27C001D4-5450-D221-097B-0B472DBA756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8" r="13098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ECEC64-A4D0-DB72-669E-EC9A5F274E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DE6CC6B-8BA7-AF31-F109-E7A0D21860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3DC3A44-F439-9823-119A-61B4746AC5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A1AE39F-41FD-0084-018F-C769A55F7F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7213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DB594-9542-6279-A80A-42CCA7FC75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A4A37-9CDF-DFB9-3493-13D154C0E4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CA4B81-CC20-F71B-E518-A40D8ED401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D00263-F6F5-8CE0-6A6E-38DB9AFF6D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9D102D-2BC4-560E-2705-085CDA6A14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99AC85-17FF-663F-F9BC-F74E8B5665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E26C577-8C22-E3F7-24D2-671E7A22498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6132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erson playing tennis&#10;&#10;Description automatically generated with medium confidence">
            <a:extLst>
              <a:ext uri="{FF2B5EF4-FFF2-40B4-BE49-F238E27FC236}">
                <a16:creationId xmlns:a16="http://schemas.microsoft.com/office/drawing/2014/main" id="{AA2F298C-28FC-D7AE-1944-AC02F4EF16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7" t="-178" r="28749" b="178"/>
          <a:stretch/>
        </p:blipFill>
        <p:spPr>
          <a:xfrm>
            <a:off x="6927" y="0"/>
            <a:ext cx="4412673" cy="77724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F1E60-9C7D-553B-566C-3600971FB6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9AD9D74-F225-BEE5-6E7B-D80A6CBAC5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A641DB-3523-F663-8BC4-881F8BCC899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7C655DE-D13D-F229-DD94-76955C6DF96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61C7FF-0A41-3092-D92F-21661953B20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29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1A889-481B-14F3-C0A1-C062AA6098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007" y="5275660"/>
            <a:ext cx="3947445" cy="609398"/>
          </a:xfrm>
        </p:spPr>
        <p:txBody>
          <a:bodyPr/>
          <a:lstStyle/>
          <a:p>
            <a:pPr algn="ctr"/>
            <a:r>
              <a:rPr lang="en-US" sz="2400" dirty="0"/>
              <a:t>National Bank Open</a:t>
            </a:r>
            <a:br>
              <a:rPr lang="en-US" sz="2400" dirty="0"/>
            </a:br>
            <a:r>
              <a:rPr lang="en-US" sz="2000" dirty="0"/>
              <a:t>presented by Rogers</a:t>
            </a:r>
            <a:endParaRPr lang="en-US"/>
          </a:p>
        </p:txBody>
      </p:sp>
      <p:pic>
        <p:nvPicPr>
          <p:cNvPr id="6" name="Picture Placeholder 7" descr="A tennis match in a stadium&#10;&#10;Description automatically generated with medium confidence">
            <a:extLst>
              <a:ext uri="{FF2B5EF4-FFF2-40B4-BE49-F238E27FC236}">
                <a16:creationId xmlns:a16="http://schemas.microsoft.com/office/drawing/2014/main" id="{B42378A6-BE5B-DEF5-5A12-9A647B84C5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1" b="18261"/>
          <a:stretch>
            <a:fillRect/>
          </a:stretch>
        </p:blipFill>
        <p:spPr>
          <a:xfrm>
            <a:off x="4539916" y="4179369"/>
            <a:ext cx="8255976" cy="35650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3187B5-AD7B-49E7-AA9D-F59FAD1BBF6B}"/>
              </a:ext>
            </a:extLst>
          </p:cNvPr>
          <p:cNvSpPr txBox="1"/>
          <p:nvPr/>
        </p:nvSpPr>
        <p:spPr>
          <a:xfrm>
            <a:off x="6316958" y="153580"/>
            <a:ext cx="6491638" cy="4462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>
                <a:cs typeface="Arial"/>
              </a:rPr>
              <a:t>Mystery Signed Tennis Balls</a:t>
            </a:r>
          </a:p>
          <a:p>
            <a:endParaRPr lang="en-US" sz="3200" b="1" dirty="0">
              <a:cs typeface="Arial"/>
            </a:endParaRPr>
          </a:p>
          <a:p>
            <a:r>
              <a:rPr lang="en-US" sz="2800" dirty="0">
                <a:cs typeface="Arial"/>
              </a:rPr>
              <a:t>WTA and ATP Players</a:t>
            </a:r>
          </a:p>
          <a:p>
            <a:r>
              <a:rPr lang="en-US" sz="2800" dirty="0">
                <a:cs typeface="Arial"/>
              </a:rPr>
              <a:t>1 for $30</a:t>
            </a:r>
          </a:p>
          <a:p>
            <a:r>
              <a:rPr lang="en-US" sz="2800" dirty="0">
                <a:cs typeface="Arial"/>
              </a:rPr>
              <a:t>3 for $75</a:t>
            </a:r>
          </a:p>
          <a:p>
            <a:endParaRPr lang="en-US" sz="2000" b="1" dirty="0">
              <a:cs typeface="Arial"/>
            </a:endParaRPr>
          </a:p>
          <a:p>
            <a:r>
              <a:rPr lang="en-US" sz="2000" b="1" dirty="0">
                <a:cs typeface="Arial"/>
              </a:rPr>
              <a:t>Proceeds raised will support grassroots kids tennis programs and next generation tennis programs. </a:t>
            </a:r>
          </a:p>
          <a:p>
            <a:endParaRPr lang="en-US" sz="2000" b="1" dirty="0">
              <a:cs typeface="Arial"/>
            </a:endParaRPr>
          </a:p>
          <a:p>
            <a:r>
              <a:rPr lang="en-US" sz="1600" b="1" dirty="0">
                <a:cs typeface="Arial"/>
              </a:rPr>
              <a:t>All sales are final. </a:t>
            </a:r>
          </a:p>
          <a:p>
            <a:endParaRPr lang="en-US" sz="2000" b="1" dirty="0">
              <a:cs typeface="Arial"/>
            </a:endParaRPr>
          </a:p>
          <a:p>
            <a:endParaRPr lang="en-US" sz="2000" b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5530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88E82-D6FF-7472-22C6-2B6B0559CD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C384D9-FB75-7675-1170-3C598D9B05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531B65-66BC-55BD-C81E-83B95AB2F6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0CB65D-C734-F5EF-9EBD-1A31DE16BC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F652CBF-C29B-7E06-9C11-3E459EF059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60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1CA34-3B1A-4ED7-896E-1D0E7DE4B8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D9F1E2-AE8F-0979-6B0A-C7E1FF380F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6FB62A-CB2B-8027-2F58-B0335A6E6C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7D7984-4BD7-1D21-8F2E-47A31D0510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4F2C6A-4890-2CDA-6EE0-FFF61E7297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FAE75FC-C5D6-6921-897F-E7B08C435C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09B8839-487E-F859-6517-9AA91D88E2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996EE35-6D1A-D70D-0613-0045D874B4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9E53998-0B34-4186-73C0-026F7D72154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2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8B61211-A4A8-14DE-E899-9E4D679E28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B4C37C-8E80-8841-BA41-F646C34F0B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DA8473-2D68-6456-BA34-4BC8CA9D52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5279ED-9DC6-0B37-9DD8-46C747E3B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A782BDB-6B95-18BE-650C-6175E3949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B9F237-3B89-C095-9466-5EA6CC1966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1CE2064-14CA-44C8-69FB-89D18CDDB8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79CBC56-EBD0-22D0-BAF8-7B52913D9D1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8E2327D-229F-175B-3ED0-C606B8D3DF3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0997D7B-0A38-CD30-3B6D-572A04BB4E1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2817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9455A-263F-4B4C-E181-3B759703AF96}"/>
              </a:ext>
            </a:extLst>
          </p:cNvPr>
          <p:cNvSpPr txBox="1">
            <a:spLocks/>
          </p:cNvSpPr>
          <p:nvPr/>
        </p:nvSpPr>
        <p:spPr>
          <a:xfrm>
            <a:off x="2895600" y="2928276"/>
            <a:ext cx="6705600" cy="1915848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7000" i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GRAPHIC RESOURCES</a:t>
            </a:r>
          </a:p>
        </p:txBody>
      </p:sp>
    </p:spTree>
    <p:extLst>
      <p:ext uri="{BB962C8B-B14F-4D97-AF65-F5344CB8AC3E}">
        <p14:creationId xmlns:p14="http://schemas.microsoft.com/office/powerpoint/2010/main" val="4521405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C3DC4-BF26-10D8-153C-B23310343E35}"/>
              </a:ext>
            </a:extLst>
          </p:cNvPr>
          <p:cNvSpPr txBox="1">
            <a:spLocks/>
          </p:cNvSpPr>
          <p:nvPr/>
        </p:nvSpPr>
        <p:spPr>
          <a:xfrm>
            <a:off x="457200" y="407058"/>
            <a:ext cx="48768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Tips &amp; Tricks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8ADEF6E-5B0A-37A8-CC92-1171879FA78A}"/>
              </a:ext>
            </a:extLst>
          </p:cNvPr>
          <p:cNvSpPr txBox="1"/>
          <p:nvPr/>
        </p:nvSpPr>
        <p:spPr>
          <a:xfrm>
            <a:off x="457200" y="1732548"/>
            <a:ext cx="576312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Make a copy of this template before using 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Make sure you use the font “Arial”.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Hold “shift” when resizing an image to keep proportions.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Use alignment tools to make sure everything is aligned.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Do not worry about page numbers : they adjust by themselves when adding, moving or removing a slide.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You have multiple slide options : just click “New slide” to see the options.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Photo library : right click on an image &gt; save it to your computer &gt; upload it to your slide. This will ensure quality.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Icon library : you have multiple options available to use. If you are looking for a specific icon, the Studio is happy to create one for you.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DDFF0C9-8764-B7FB-2DD7-29738D1F2B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6" r="36466" b="28446"/>
          <a:stretch/>
        </p:blipFill>
        <p:spPr>
          <a:xfrm>
            <a:off x="6926991" y="1732548"/>
            <a:ext cx="5257800" cy="331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924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DB6F3-C914-660E-D502-913DC94F1E93}"/>
              </a:ext>
            </a:extLst>
          </p:cNvPr>
          <p:cNvSpPr txBox="1">
            <a:spLocks/>
          </p:cNvSpPr>
          <p:nvPr/>
        </p:nvSpPr>
        <p:spPr>
          <a:xfrm>
            <a:off x="896112" y="356116"/>
            <a:ext cx="48768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Photo Library - 1</a:t>
            </a:r>
          </a:p>
        </p:txBody>
      </p:sp>
      <p:pic>
        <p:nvPicPr>
          <p:cNvPr id="4" name="Picture 3" descr="A group of people in wheelchairs&#10;&#10;Description automatically generated with medium confidence">
            <a:extLst>
              <a:ext uri="{FF2B5EF4-FFF2-40B4-BE49-F238E27FC236}">
                <a16:creationId xmlns:a16="http://schemas.microsoft.com/office/drawing/2014/main" id="{27FE01F1-64A3-0806-37D2-BAAECAABA2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1"/>
          <a:stretch/>
        </p:blipFill>
        <p:spPr>
          <a:xfrm>
            <a:off x="762000" y="1270031"/>
            <a:ext cx="2051462" cy="13646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48F8E2-CBCA-D0AF-5A2A-D3F04EE16C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2062" y="1267573"/>
            <a:ext cx="2051462" cy="13680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24B457-C580-1B54-CF9E-E7B440D06A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7750" y="1268225"/>
            <a:ext cx="2051462" cy="13667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4C82E2-2F51-703F-C112-2C7A266BB7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62246" y="1268225"/>
            <a:ext cx="2050095" cy="13667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49DBB4-EFF9-418D-519E-63CCF0EDBF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42309" y="1268504"/>
            <a:ext cx="2050095" cy="13661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D3FC00-7F07-B4C8-EF8C-55CA0ECF095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000" y="2666963"/>
            <a:ext cx="2051462" cy="13659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C4BCCF-14A2-19B3-C43B-2D118F9D990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2062" y="2670548"/>
            <a:ext cx="2051462" cy="13587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5F150A-D2CD-8620-11D0-3E645E9C70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7750" y="2666725"/>
            <a:ext cx="2051462" cy="13664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E8F793-2816-38D0-C801-2906ECCE17A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62246" y="2709529"/>
            <a:ext cx="2050095" cy="1280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C199B71-83A9-5951-215B-9B0549D1710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4"/>
          <a:stretch/>
        </p:blipFill>
        <p:spPr>
          <a:xfrm>
            <a:off x="9942309" y="2671673"/>
            <a:ext cx="2050095" cy="13186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B055DEF-FB99-FCF3-753D-BA667F0D9C3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283" y="4210755"/>
            <a:ext cx="2048896" cy="136593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FBD7A4E-40D5-6F3F-81F6-8934F527975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99186" y="5804040"/>
            <a:ext cx="2039131" cy="13587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9D5FBB2-57DE-982A-F47F-F2E00B6932D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9196" y="4210517"/>
            <a:ext cx="2048570" cy="1366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6BAF82B-0815-EE30-F8B4-4E05FF32E98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6693" y="4253321"/>
            <a:ext cx="1921200" cy="1280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E91C211-F6D2-5EA6-4A2D-D8ECE395E90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" b="1759"/>
          <a:stretch/>
        </p:blipFill>
        <p:spPr>
          <a:xfrm>
            <a:off x="9942309" y="4215465"/>
            <a:ext cx="2050095" cy="131865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5EB6772-0B48-AB73-17DD-C6281577673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283" y="5724407"/>
            <a:ext cx="2048896" cy="136538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56F07B6-FD80-E652-5743-ABE24884A29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722" y="5770007"/>
            <a:ext cx="2038140" cy="135876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32623F2-431A-76F7-AC44-12708A65B7D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9196" y="5766791"/>
            <a:ext cx="2048570" cy="136519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2FF8D28-820C-DB0C-BEC0-2E274117C045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6693" y="5808988"/>
            <a:ext cx="1921200" cy="12808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2511EEA-581F-D360-EE64-F98EFBCD78D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" b="1759"/>
          <a:stretch/>
        </p:blipFill>
        <p:spPr>
          <a:xfrm>
            <a:off x="3048722" y="4215465"/>
            <a:ext cx="2050095" cy="1318656"/>
          </a:xfrm>
          <a:prstGeom prst="rect">
            <a:avLst/>
          </a:prstGeom>
        </p:spPr>
      </p:pic>
      <p:sp>
        <p:nvSpPr>
          <p:cNvPr id="3" name="TextBox 33">
            <a:extLst>
              <a:ext uri="{FF2B5EF4-FFF2-40B4-BE49-F238E27FC236}">
                <a16:creationId xmlns:a16="http://schemas.microsoft.com/office/drawing/2014/main" id="{104A62A1-C601-6713-84AA-32A64DE434C2}"/>
              </a:ext>
            </a:extLst>
          </p:cNvPr>
          <p:cNvSpPr txBox="1"/>
          <p:nvPr/>
        </p:nvSpPr>
        <p:spPr>
          <a:xfrm>
            <a:off x="452252" y="7300741"/>
            <a:ext cx="3967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</a:rPr>
              <a:t>For more images, please contact the Studio</a:t>
            </a:r>
          </a:p>
        </p:txBody>
      </p:sp>
    </p:spTree>
    <p:extLst>
      <p:ext uri="{BB962C8B-B14F-4D97-AF65-F5344CB8AC3E}">
        <p14:creationId xmlns:p14="http://schemas.microsoft.com/office/powerpoint/2010/main" val="8751998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DB6F3-C914-660E-D502-913DC94F1E93}"/>
              </a:ext>
            </a:extLst>
          </p:cNvPr>
          <p:cNvSpPr txBox="1">
            <a:spLocks/>
          </p:cNvSpPr>
          <p:nvPr/>
        </p:nvSpPr>
        <p:spPr>
          <a:xfrm>
            <a:off x="457200" y="407058"/>
            <a:ext cx="48768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Photo Library- 2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FE01F1-64A3-0806-37D2-BAAECAABA2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1" b="622"/>
          <a:stretch/>
        </p:blipFill>
        <p:spPr>
          <a:xfrm>
            <a:off x="791590" y="1752600"/>
            <a:ext cx="1630745" cy="2407721"/>
          </a:xfrm>
          <a:prstGeom prst="rect">
            <a:avLst/>
          </a:prstGeom>
        </p:spPr>
      </p:pic>
      <p:pic>
        <p:nvPicPr>
          <p:cNvPr id="21" name="Picture 20" descr="A person hitting a ball with a tennis racket&#10;&#10;Description automatically generated">
            <a:extLst>
              <a:ext uri="{FF2B5EF4-FFF2-40B4-BE49-F238E27FC236}">
                <a16:creationId xmlns:a16="http://schemas.microsoft.com/office/drawing/2014/main" id="{AF8CFB46-A729-CF90-E791-D453F09FFD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21647" y="2160318"/>
            <a:ext cx="2389769" cy="159228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8670C64-2D45-9847-134B-540FA81022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6590" y="1761574"/>
            <a:ext cx="1605147" cy="240772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7B8DBD6-9FEE-9482-26A8-5BAA624AEF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0727" y="1761574"/>
            <a:ext cx="1792019" cy="238977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D4FFB5-CEAF-033B-BF17-A154CFB661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52754" y="1761574"/>
            <a:ext cx="1593180" cy="238977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9026BB6-369B-23E0-2E6C-6C4FC0147C9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87000" y="1761959"/>
            <a:ext cx="1798771" cy="239836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08E254-715D-594B-D00B-8CCB0CC9911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1359" y="4588286"/>
            <a:ext cx="1598907" cy="2398361"/>
          </a:xfrm>
          <a:prstGeom prst="rect">
            <a:avLst/>
          </a:prstGeom>
        </p:spPr>
      </p:pic>
      <p:pic>
        <p:nvPicPr>
          <p:cNvPr id="35" name="Picture 34" descr="A picture containing person&#10;&#10;Description automatically generated">
            <a:extLst>
              <a:ext uri="{FF2B5EF4-FFF2-40B4-BE49-F238E27FC236}">
                <a16:creationId xmlns:a16="http://schemas.microsoft.com/office/drawing/2014/main" id="{60A35E6C-7503-3944-7DBE-10DB19F5B82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89" y="4588286"/>
            <a:ext cx="3584655" cy="238977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75B1115-4492-349A-AB0B-526AF11C616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8617" y="4588286"/>
            <a:ext cx="3584655" cy="238977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5535670-2890-3AA9-3E85-0BB33859533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0995" y="4588286"/>
            <a:ext cx="1598907" cy="2398360"/>
          </a:xfrm>
          <a:prstGeom prst="rect">
            <a:avLst/>
          </a:prstGeom>
        </p:spPr>
      </p:pic>
      <p:sp>
        <p:nvSpPr>
          <p:cNvPr id="3" name="TextBox 33">
            <a:extLst>
              <a:ext uri="{FF2B5EF4-FFF2-40B4-BE49-F238E27FC236}">
                <a16:creationId xmlns:a16="http://schemas.microsoft.com/office/drawing/2014/main" id="{F1CF2FDC-88C1-EBAD-6489-4C879ECAC175}"/>
              </a:ext>
            </a:extLst>
          </p:cNvPr>
          <p:cNvSpPr txBox="1"/>
          <p:nvPr/>
        </p:nvSpPr>
        <p:spPr>
          <a:xfrm>
            <a:off x="452252" y="7300741"/>
            <a:ext cx="3967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</a:rPr>
              <a:t>For more images, please contact the Studio</a:t>
            </a:r>
          </a:p>
        </p:txBody>
      </p:sp>
    </p:spTree>
    <p:extLst>
      <p:ext uri="{BB962C8B-B14F-4D97-AF65-F5344CB8AC3E}">
        <p14:creationId xmlns:p14="http://schemas.microsoft.com/office/powerpoint/2010/main" val="36954217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2F1C2-4716-9A5E-CBD7-B82ACEED0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1EDD7E-6616-B7C7-1DC6-2CDBE50F9D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D1F75B-3C59-B0FC-E05B-0D41A0256C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CACBB0-1E65-CE45-DB01-4B7E9DAC79B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34F6AD-8FCD-BE39-940B-950941DFA8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2C0031D-C2FB-B3DA-1F29-93060EF24CE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E2C87D-A483-85E3-A25C-C2036E8D64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947B28C-82E9-A10F-6BD5-E9B391EC648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E38395-449A-7BBC-5B36-A0DEBDC863D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1B435B-6F05-A9C0-47EA-0E94E1971A3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127D11-2E21-7A50-D782-BFEBFC325C54}"/>
              </a:ext>
            </a:extLst>
          </p:cNvPr>
          <p:cNvSpPr txBox="1"/>
          <p:nvPr/>
        </p:nvSpPr>
        <p:spPr>
          <a:xfrm>
            <a:off x="457200" y="7085111"/>
            <a:ext cx="6460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chemeClr val="tx2"/>
                </a:solidFill>
              </a:rPr>
              <a:t>If you require a specific graphic, please submit your request to the Studio. </a:t>
            </a:r>
          </a:p>
        </p:txBody>
      </p:sp>
    </p:spTree>
    <p:extLst>
      <p:ext uri="{BB962C8B-B14F-4D97-AF65-F5344CB8AC3E}">
        <p14:creationId xmlns:p14="http://schemas.microsoft.com/office/powerpoint/2010/main" val="39984722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712CE-C018-8E17-D42B-F63AAE8748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29262C-7AB2-06EA-3ABD-2FD1D117E4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6CCCBE-EFDF-2EA3-8452-25F0CBA233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39689F-E0A6-858D-ECB5-70CA143C7F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2432AA-13C0-673A-AABB-D114E99A84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43F1A0-19D8-C5AE-9147-AEA94B36565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ABB5582-6D3D-F55A-A609-894A2659F8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D6D4FE-5AB0-F2AC-D774-7F20FC835A6A}"/>
              </a:ext>
            </a:extLst>
          </p:cNvPr>
          <p:cNvSpPr txBox="1"/>
          <p:nvPr/>
        </p:nvSpPr>
        <p:spPr>
          <a:xfrm>
            <a:off x="292443" y="7118063"/>
            <a:ext cx="6460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If you require a specific graphic, please submit your request to the Studio. </a:t>
            </a:r>
          </a:p>
        </p:txBody>
      </p:sp>
    </p:spTree>
    <p:extLst>
      <p:ext uri="{BB962C8B-B14F-4D97-AF65-F5344CB8AC3E}">
        <p14:creationId xmlns:p14="http://schemas.microsoft.com/office/powerpoint/2010/main" val="11806282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71F64-FA87-24AA-7636-4C3957CF9644}"/>
              </a:ext>
            </a:extLst>
          </p:cNvPr>
          <p:cNvSpPr txBox="1">
            <a:spLocks/>
          </p:cNvSpPr>
          <p:nvPr/>
        </p:nvSpPr>
        <p:spPr>
          <a:xfrm>
            <a:off x="457200" y="407058"/>
            <a:ext cx="41910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Icon Library 1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50BB9E78-2CB2-CA43-17A7-27E57CC1A5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462518"/>
            <a:ext cx="1117600" cy="1117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ABCFF7-3A76-BB8E-1E61-D5791F88DB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1478557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C3F4AC-84D9-1210-5922-9EF901AE1D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1478557"/>
            <a:ext cx="1117600" cy="111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7C693C-66D4-B66C-138C-8515BBE3A3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1462518"/>
            <a:ext cx="1117600" cy="111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2F978F-A5ED-3C1D-75FE-E7E73968EF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1452579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4462AB-2D45-CF15-E441-F838FC3B15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5453208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5B24DC-A343-39B4-3254-2A97635270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3600" y="5453208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D3C5E97-9A6F-0186-C70F-FDAB151260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5453208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DCF447-9DCD-CEAD-23C9-2259AA0C1D7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3600" y="2786208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763DE6-F279-26EF-4014-7373C7A07C2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2786208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90915B-8EE8-47B2-7C27-533DB8A8027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4" y="4157808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44C3FE8-930C-4828-B0C8-2360D7AE589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2786208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FEB4F52-7AB6-7D49-B1A7-C0C5488C610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2786208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2D09C1-15FE-2A00-3AA4-D3B655AC8D5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5453208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54AA77D-DAAA-6883-0AC6-BBA9720443C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4157808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5D65EF-C39C-541A-284F-74AB0CAEC5A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4" y="4157808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876936C-B885-33A1-1905-B2EE7EEE910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3600" y="4157808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83563DB-8FCF-35FA-29DC-B92C1F45AFE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2786208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8E56F79-FE70-6D18-FC9D-008A0AA2F08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4157808"/>
            <a:ext cx="1117600" cy="1117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FA63245-26D1-CC7C-D3C3-EB1176CDCCD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544" y="5453208"/>
            <a:ext cx="1117600" cy="111089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CA96B11-6009-953F-2E3B-1C109877E124}"/>
              </a:ext>
            </a:extLst>
          </p:cNvPr>
          <p:cNvSpPr txBox="1"/>
          <p:nvPr/>
        </p:nvSpPr>
        <p:spPr>
          <a:xfrm>
            <a:off x="542124" y="7211453"/>
            <a:ext cx="571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/>
              <a:t>If you require a specific icon, please send a request to the Studio </a:t>
            </a:r>
          </a:p>
        </p:txBody>
      </p:sp>
    </p:spTree>
    <p:extLst>
      <p:ext uri="{BB962C8B-B14F-4D97-AF65-F5344CB8AC3E}">
        <p14:creationId xmlns:p14="http://schemas.microsoft.com/office/powerpoint/2010/main" val="3105928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BC59D-FB9A-74E5-15FA-23B6278FA0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2D6F4E-A4A8-74E6-7D5E-A7E1337FF0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1F7EE73-D3B9-D142-FE63-E2EE773ADA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8276254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C9022-4718-2298-A8B6-21EFB036E5C9}"/>
              </a:ext>
            </a:extLst>
          </p:cNvPr>
          <p:cNvSpPr txBox="1">
            <a:spLocks/>
          </p:cNvSpPr>
          <p:nvPr/>
        </p:nvSpPr>
        <p:spPr>
          <a:xfrm>
            <a:off x="457200" y="533400"/>
            <a:ext cx="41910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Icon Library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103637-F865-30B8-0C5D-A9968CFD41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0F8034-CAC5-0E14-23FD-D37C8F9795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48AC50-1E00-4FE9-BC49-BB7F54D591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8818CC-5A35-F395-840A-95B160787B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D4AB84-BB41-AE82-7694-1A1482C0C05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AE9DD1-A81A-9F01-9FC9-7DDF04F0CD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678C97-9168-A7EC-F8BA-1DFDEED954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1D2212F-1054-0ABA-EEBE-4180E402124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902478-31F6-0372-E2CE-95E2781C6DE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21671B-DE64-5BBB-FEE2-3C423AA3163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0D007BC-642C-7DF5-4C8C-ABDA43475C5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FAA5E46-68A6-17BD-747A-657A31A106C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9731BC-9343-27ED-08C0-400B6AF39E0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CA42247-B607-87FA-1DE7-C365E4C8896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0368DB3-E6DC-687F-0176-0ACA5E09181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B0E6EE5-3C97-DCDE-9F1C-88A9EED5631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D062943-A922-89E3-A67E-DD759404B11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88E7E0D-45F4-418C-8F78-698A493FB953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ABAF22E-7F45-574C-F317-E1F6BC3ABD1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89C9F29-A5D6-A737-BC3F-3FDCDB8466E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7049" y="5486400"/>
            <a:ext cx="1110894" cy="111089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B26CAD2-99E8-4939-DA28-ADBC7493DF27}"/>
              </a:ext>
            </a:extLst>
          </p:cNvPr>
          <p:cNvSpPr txBox="1"/>
          <p:nvPr/>
        </p:nvSpPr>
        <p:spPr>
          <a:xfrm>
            <a:off x="542124" y="7211453"/>
            <a:ext cx="571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/>
              <a:t>If you require a specific icon, please send a request to the Studio </a:t>
            </a:r>
          </a:p>
        </p:txBody>
      </p:sp>
    </p:spTree>
    <p:extLst>
      <p:ext uri="{BB962C8B-B14F-4D97-AF65-F5344CB8AC3E}">
        <p14:creationId xmlns:p14="http://schemas.microsoft.com/office/powerpoint/2010/main" val="4484553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4FEE1-6179-5A3A-F1BC-E577A3EA77D5}"/>
              </a:ext>
            </a:extLst>
          </p:cNvPr>
          <p:cNvSpPr txBox="1">
            <a:spLocks/>
          </p:cNvSpPr>
          <p:nvPr/>
        </p:nvSpPr>
        <p:spPr>
          <a:xfrm>
            <a:off x="457200" y="533400"/>
            <a:ext cx="4191000" cy="652991"/>
          </a:xfrm>
          <a:prstGeom prst="rect">
            <a:avLst/>
          </a:prstGeom>
        </p:spPr>
        <p:txBody>
          <a:bodyPr/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Icon Library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5746DD-2FE1-278A-10E8-3098215B14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1495710"/>
            <a:ext cx="1117600" cy="1117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65285A2-8F29-EE35-9EF3-C69FE1038B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1511749"/>
            <a:ext cx="1117600" cy="111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AB761F-A542-DB3B-5C2F-250A102F8C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1511749"/>
            <a:ext cx="1117600" cy="111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0B36E9-986C-BB41-A222-00482AA95C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1495710"/>
            <a:ext cx="1117600" cy="111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5B43EF-D854-9916-37FF-BDBF8F00D4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1485771"/>
            <a:ext cx="11176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A8EFD-FCE7-1132-ED1C-F85800B5BB1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5486400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389687-AC3A-A224-9AF1-B63B612F8B6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5486400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753621-DB03-961A-1760-E644F735B1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5486400"/>
            <a:ext cx="11176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155376-14FF-D188-8C0A-84C937BEA7D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2819400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48E1ED-05E6-748C-3888-49B79820C97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2819400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63EE6B-8DFD-E4D7-BA55-2A579C8A6E4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366" y="4191000"/>
            <a:ext cx="1117600" cy="111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2F00FB-511A-F835-7669-102581DE456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2819400"/>
            <a:ext cx="1117600" cy="1117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9DEC4CA-4199-CC27-54A0-AA5D76C62EA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2819400"/>
            <a:ext cx="1117600" cy="1117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BE5C869-EA59-9880-DF1C-61138C16C1B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5486400"/>
            <a:ext cx="11176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4DDE39-6FC2-B8AC-3768-316D421A16B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3696" y="4191000"/>
            <a:ext cx="1117600" cy="1117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D448E0B-BD6D-E065-3CD9-A9145D9ACE6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4586" y="4191000"/>
            <a:ext cx="1117600" cy="1117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866113D-14FF-F133-55FC-D6F44E4EFC2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752" y="4191000"/>
            <a:ext cx="1117600" cy="111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E4D4DBC-BF66-1B65-76D0-4869D9C96AA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2819400"/>
            <a:ext cx="1117600" cy="1117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98CFA12-668A-B980-E24D-D0644A99BE9A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476" y="4191000"/>
            <a:ext cx="1117600" cy="11176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F0DF63C-360E-D9C2-59F0-96713E114771}"/>
              </a:ext>
            </a:extLst>
          </p:cNvPr>
          <p:cNvSpPr txBox="1"/>
          <p:nvPr/>
        </p:nvSpPr>
        <p:spPr>
          <a:xfrm>
            <a:off x="473876" y="7085111"/>
            <a:ext cx="4174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Please use these icons </a:t>
            </a:r>
            <a:r>
              <a:rPr lang="en-US" sz="1400" b="1">
                <a:solidFill>
                  <a:schemeClr val="accent3"/>
                </a:solidFill>
              </a:rPr>
              <a:t>only</a:t>
            </a:r>
            <a:r>
              <a:rPr lang="en-US" sz="1400">
                <a:solidFill>
                  <a:schemeClr val="bg1"/>
                </a:solidFill>
              </a:rPr>
              <a:t> in dark backgrounds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BD2F7DA-F88D-912C-8F38-C8116D64A3A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9979" y="5489753"/>
            <a:ext cx="1110894" cy="111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73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EDE581-A1E6-728F-0C5F-B6114EA16C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B74D35-4067-C993-2221-C3E30226BB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A4CDC9-8531-F739-4425-FF61756D0E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5A0F94-3D22-39D0-38F9-3E5B553EBF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BA049A-505B-2637-8A90-020E0BA2E5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0A5B6B-E02B-FEBD-F814-89330951DEF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5D91FDF-40F4-8CF8-2799-12E3110A814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2F62CF2-9B3B-44E6-510B-02DCE78E490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024CDED-2E42-4174-565A-46BA4E8A425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3FB3DF-9832-3606-767F-A9568305ADF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530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tennis balls&#10;&#10;Description automatically generated with medium confidence">
            <a:extLst>
              <a:ext uri="{FF2B5EF4-FFF2-40B4-BE49-F238E27FC236}">
                <a16:creationId xmlns:a16="http://schemas.microsoft.com/office/drawing/2014/main" id="{3CF72032-A7EB-A3F0-8B13-1C77E9D79454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0" r="21800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02AFEF2-DF4B-DCAF-596F-01D079C867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3733" y="2355286"/>
            <a:ext cx="5901160" cy="1329595"/>
          </a:xfrm>
        </p:spPr>
        <p:txBody>
          <a:bodyPr/>
          <a:lstStyle/>
          <a:p>
            <a:r>
              <a:rPr lang="en-US" dirty="0"/>
              <a:t>INTRODUCTIONS</a:t>
            </a:r>
          </a:p>
        </p:txBody>
      </p:sp>
    </p:spTree>
    <p:extLst>
      <p:ext uri="{BB962C8B-B14F-4D97-AF65-F5344CB8AC3E}">
        <p14:creationId xmlns:p14="http://schemas.microsoft.com/office/powerpoint/2010/main" val="3361975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D6421-EED1-EDDF-7F16-F7E5B68CE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17FB71-F2D5-7B15-61B2-9149FFA5DC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A person holding a tennis racket&#10;&#10;Description automatically generated with medium confidence">
            <a:extLst>
              <a:ext uri="{FF2B5EF4-FFF2-40B4-BE49-F238E27FC236}">
                <a16:creationId xmlns:a16="http://schemas.microsoft.com/office/drawing/2014/main" id="{0924AFAA-BF2F-A59B-8250-516CAE7C84B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" r="32241"/>
          <a:stretch/>
        </p:blipFill>
        <p:spPr>
          <a:xfrm>
            <a:off x="7239000" y="762000"/>
            <a:ext cx="4648200" cy="46482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362435-D760-7BEE-6222-7F8D014A052C}"/>
              </a:ext>
            </a:extLst>
          </p:cNvPr>
          <p:cNvSpPr txBox="1"/>
          <p:nvPr/>
        </p:nvSpPr>
        <p:spPr>
          <a:xfrm>
            <a:off x="5029200" y="3657600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Greg Jauncey Director, </a:t>
            </a:r>
            <a:r>
              <a:rPr lang="en-US" dirty="0" err="1"/>
              <a:t>Evgggent</a:t>
            </a:r>
            <a:r>
              <a:rPr lang="en-US" dirty="0"/>
              <a:t> Operations</a:t>
            </a:r>
          </a:p>
        </p:txBody>
      </p:sp>
    </p:spTree>
    <p:extLst>
      <p:ext uri="{BB962C8B-B14F-4D97-AF65-F5344CB8AC3E}">
        <p14:creationId xmlns:p14="http://schemas.microsoft.com/office/powerpoint/2010/main" val="2734217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4001F-B8E3-DEDD-3879-464D302AFA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644E42-6DEA-EC59-1240-CD63AE3B92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A person playing tennis&#10;&#10;Description automatically generated">
            <a:extLst>
              <a:ext uri="{FF2B5EF4-FFF2-40B4-BE49-F238E27FC236}">
                <a16:creationId xmlns:a16="http://schemas.microsoft.com/office/drawing/2014/main" id="{655738C0-523B-169D-F1CF-B6C9BF244A4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2" t="-177" r="4852" b="177"/>
          <a:stretch/>
        </p:blipFill>
        <p:spPr>
          <a:xfrm>
            <a:off x="7239000" y="762000"/>
            <a:ext cx="4648200" cy="4648200"/>
          </a:xfrm>
        </p:spPr>
      </p:pic>
    </p:spTree>
    <p:extLst>
      <p:ext uri="{BB962C8B-B14F-4D97-AF65-F5344CB8AC3E}">
        <p14:creationId xmlns:p14="http://schemas.microsoft.com/office/powerpoint/2010/main" val="917803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93F85-B735-BA42-65E8-B1A223B2D8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2BB74-5356-0D93-9C1D-8089A27473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A person and person hugging&#10;&#10;Description automatically generated with low confidence">
            <a:extLst>
              <a:ext uri="{FF2B5EF4-FFF2-40B4-BE49-F238E27FC236}">
                <a16:creationId xmlns:a16="http://schemas.microsoft.com/office/drawing/2014/main" id="{11E9D819-5F76-00A8-DCE4-110C8A585C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8" r="193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4601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069CE-D358-AF5C-BF19-5B07ED7C5A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0719A-282E-E67B-3BFD-E1195FEE7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A tennis ball on a blue surface&#10;&#10;Description automatically generated with medium confidence">
            <a:extLst>
              <a:ext uri="{FF2B5EF4-FFF2-40B4-BE49-F238E27FC236}">
                <a16:creationId xmlns:a16="http://schemas.microsoft.com/office/drawing/2014/main" id="{FEC0842F-E2E8-176D-A686-8947AB9A1E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8" r="166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2046753"/>
      </p:ext>
    </p:extLst>
  </p:cSld>
  <p:clrMapOvr>
    <a:masterClrMapping/>
  </p:clrMapOvr>
</p:sld>
</file>

<file path=ppt/theme/theme1.xml><?xml version="1.0" encoding="utf-8"?>
<a:theme xmlns:a="http://schemas.openxmlformats.org/drawingml/2006/main" name="Theme2">
  <a:themeElements>
    <a:clrScheme name="Tennis Canada Colours">
      <a:dk1>
        <a:srgbClr val="000000"/>
      </a:dk1>
      <a:lt1>
        <a:srgbClr val="FFFFFF"/>
      </a:lt1>
      <a:dk2>
        <a:srgbClr val="191B0E"/>
      </a:dk2>
      <a:lt2>
        <a:srgbClr val="EFEDE3"/>
      </a:lt2>
      <a:accent1>
        <a:srgbClr val="FF001A"/>
      </a:accent1>
      <a:accent2>
        <a:srgbClr val="630B1A"/>
      </a:accent2>
      <a:accent3>
        <a:srgbClr val="E0FF2C"/>
      </a:accent3>
      <a:accent4>
        <a:srgbClr val="0A6C3B"/>
      </a:accent4>
      <a:accent5>
        <a:srgbClr val="00324D"/>
      </a:accent5>
      <a:accent6>
        <a:srgbClr val="E5A6E8"/>
      </a:accent6>
      <a:hlink>
        <a:srgbClr val="77A2BB"/>
      </a:hlink>
      <a:folHlink>
        <a:srgbClr val="957A9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" id="{A5065434-00B8-6A47-9079-272CCDDE71F4}" vid="{3F05B8C8-9E46-A24A-BBD1-5BC95506D7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d68ad7-7629-44bf-9eb3-9e21cf64e23c" xsi:nil="true"/>
    <lcf76f155ced4ddcb4097134ff3c332f xmlns="708dafae-82fb-4983-9c3c-59c006de32d6">
      <Terms xmlns="http://schemas.microsoft.com/office/infopath/2007/PartnerControls"/>
    </lcf76f155ced4ddcb4097134ff3c332f>
    <MediaLengthInSeconds xmlns="708dafae-82fb-4983-9c3c-59c006de32d6" xsi:nil="true"/>
    <SharedWithUsers xmlns="06d68ad7-7629-44bf-9eb3-9e21cf64e23c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538CA84750A540BF7E0F4B325C94D8" ma:contentTypeVersion="17" ma:contentTypeDescription="Create a new document." ma:contentTypeScope="" ma:versionID="a2f5e2cbc2250f5717ac368e333e3591">
  <xsd:schema xmlns:xsd="http://www.w3.org/2001/XMLSchema" xmlns:xs="http://www.w3.org/2001/XMLSchema" xmlns:p="http://schemas.microsoft.com/office/2006/metadata/properties" xmlns:ns2="708dafae-82fb-4983-9c3c-59c006de32d6" xmlns:ns3="06d68ad7-7629-44bf-9eb3-9e21cf64e23c" targetNamespace="http://schemas.microsoft.com/office/2006/metadata/properties" ma:root="true" ma:fieldsID="2a8218dd6aa73be32cbeda926649fdeb" ns2:_="" ns3:_="">
    <xsd:import namespace="708dafae-82fb-4983-9c3c-59c006de32d6"/>
    <xsd:import namespace="06d68ad7-7629-44bf-9eb3-9e21cf64e2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8dafae-82fb-4983-9c3c-59c006de32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769cacc-32ef-4041-bb28-96f4dd193b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68ad7-7629-44bf-9eb3-9e21cf64e23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aed7f3c-c119-4a78-9e22-08d3657be3fe}" ma:internalName="TaxCatchAll" ma:showField="CatchAllData" ma:web="06d68ad7-7629-44bf-9eb3-9e21cf64e2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25E40E-EC16-4B2F-A3AB-7751C3B62556}">
  <ds:schemaRefs>
    <ds:schemaRef ds:uri="http://purl.org/dc/dcmitype/"/>
    <ds:schemaRef ds:uri="06d68ad7-7629-44bf-9eb3-9e21cf64e23c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708dafae-82fb-4983-9c3c-59c006de32d6"/>
  </ds:schemaRefs>
</ds:datastoreItem>
</file>

<file path=customXml/itemProps2.xml><?xml version="1.0" encoding="utf-8"?>
<ds:datastoreItem xmlns:ds="http://schemas.openxmlformats.org/officeDocument/2006/customXml" ds:itemID="{10ACD21F-C099-40BF-949B-757443200115}"/>
</file>

<file path=customXml/itemProps3.xml><?xml version="1.0" encoding="utf-8"?>
<ds:datastoreItem xmlns:ds="http://schemas.openxmlformats.org/officeDocument/2006/customXml" ds:itemID="{AABFA2CC-BADE-4DB3-B17C-A398E45B16B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Theme2</Template>
  <TotalTime>197</TotalTime>
  <Words>280</Words>
  <Application>Microsoft Office PowerPoint</Application>
  <PresentationFormat>Custom</PresentationFormat>
  <Paragraphs>39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Theme2</vt:lpstr>
      <vt:lpstr>Mystery Signed Tennis Balls  WTA and ATP Players 1 for #30 3 for $75</vt:lpstr>
      <vt:lpstr>National Bank Open presented by Rogers</vt:lpstr>
      <vt:lpstr>PowerPoint Presentation</vt:lpstr>
      <vt:lpstr>PowerPoint Presentation</vt:lpstr>
      <vt:lpstr>INTRODUCTIONS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Béatrice Cliche</dc:creator>
  <cp:lastModifiedBy>Jennifer Bennett (She/Her)</cp:lastModifiedBy>
  <cp:revision>137</cp:revision>
  <dcterms:created xsi:type="dcterms:W3CDTF">2023-01-24T20:11:00Z</dcterms:created>
  <dcterms:modified xsi:type="dcterms:W3CDTF">2023-08-01T18:44:52Z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2023-01-24T00:00:00Z</vt:filetime>
  </property>
  <property fmtid="{D5CDD505-2E9C-101B-9397-08002B2CF9AE}" pid="3" name="Creator">
    <vt:lpwstr>Adobe InDesign 18.0 (Macintosh)</vt:lpwstr>
  </property>
  <property fmtid="{D5CDD505-2E9C-101B-9397-08002B2CF9AE}" pid="4" name="LastSaved">
    <vt:filetime>2023-01-24T00:00:00Z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0x010100F1538CA84750A540BF7E0F4B325C94D8</vt:lpwstr>
  </property>
  <property fmtid="{D5CDD505-2E9C-101B-9397-08002B2CF9AE}" pid="7" name="MediaServiceImageTags">
    <vt:lpwstr/>
  </property>
  <property fmtid="{D5CDD505-2E9C-101B-9397-08002B2CF9AE}" pid="8" name="Order">
    <vt:lpwstr>9881600.00000000</vt:lpwstr>
  </property>
  <property fmtid="{D5CDD505-2E9C-101B-9397-08002B2CF9AE}" pid="9" name="xd_ProgID">
    <vt:lpwstr/>
  </property>
  <property fmtid="{D5CDD505-2E9C-101B-9397-08002B2CF9AE}" pid="10" name="_SourceUrl">
    <vt:lpwstr/>
  </property>
  <property fmtid="{D5CDD505-2E9C-101B-9397-08002B2CF9AE}" pid="11" name="_SharedFileIndex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_ExtendedDescription">
    <vt:lpwstr/>
  </property>
  <property fmtid="{D5CDD505-2E9C-101B-9397-08002B2CF9AE}" pid="15" name="TriggerFlowInfo">
    <vt:lpwstr/>
  </property>
  <property fmtid="{D5CDD505-2E9C-101B-9397-08002B2CF9AE}" pid="16" name="xd_Signature">
    <vt:lpwstr/>
  </property>
</Properties>
</file>