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16" r:id="rId4"/>
  </p:sldMasterIdLst>
  <p:notesMasterIdLst>
    <p:notesMasterId r:id="rId35"/>
  </p:notesMasterIdLst>
  <p:sldIdLst>
    <p:sldId id="285" r:id="rId5"/>
    <p:sldId id="318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11" r:id="rId20"/>
    <p:sldId id="303" r:id="rId21"/>
    <p:sldId id="304" r:id="rId22"/>
    <p:sldId id="305" r:id="rId23"/>
    <p:sldId id="306" r:id="rId24"/>
    <p:sldId id="307" r:id="rId25"/>
    <p:sldId id="313" r:id="rId26"/>
    <p:sldId id="317" r:id="rId27"/>
    <p:sldId id="312" r:id="rId28"/>
    <p:sldId id="314" r:id="rId29"/>
    <p:sldId id="316" r:id="rId30"/>
    <p:sldId id="315" r:id="rId31"/>
    <p:sldId id="308" r:id="rId32"/>
    <p:sldId id="309" r:id="rId33"/>
    <p:sldId id="310" r:id="rId34"/>
  </p:sldIdLst>
  <p:sldSz cx="12801600" cy="7772400"/>
  <p:notesSz cx="128016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5427495-49EE-F44B-3DD7-9C7DA842F5F7}" v="34" dt="2023-06-22T21:56:28.329"/>
    <p1510:client id="{2B4D4A17-C408-E045-9ABE-81A64C6BBD42}" v="14" dt="2023-06-23T14:18:16.826"/>
    <p1510:client id="{4ABE1FFF-06C3-59D6-AC03-A2D8EFD8F10B}" v="2" dt="2023-12-01T02:44:52.665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5" d="100"/>
          <a:sy n="35" d="100"/>
        </p:scale>
        <p:origin x="52" y="748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lorence Gauthier" userId="S::fgauthier@tenniscanada.com::c68067ab-2881-4e63-8fd0-f5326eae2245" providerId="AD" clId="Web-{79A477DE-C04A-CBC8-FC8D-B494CDB145FA}"/>
    <pc:docChg chg="modSld">
      <pc:chgData name="Florence Gauthier" userId="S::fgauthier@tenniscanada.com::c68067ab-2881-4e63-8fd0-f5326eae2245" providerId="AD" clId="Web-{79A477DE-C04A-CBC8-FC8D-B494CDB145FA}" dt="2023-04-04T21:09:50.041" v="2"/>
      <pc:docMkLst>
        <pc:docMk/>
      </pc:docMkLst>
      <pc:sldChg chg="addSp delSp modSp">
        <pc:chgData name="Florence Gauthier" userId="S::fgauthier@tenniscanada.com::c68067ab-2881-4e63-8fd0-f5326eae2245" providerId="AD" clId="Web-{79A477DE-C04A-CBC8-FC8D-B494CDB145FA}" dt="2023-04-04T21:09:50.041" v="2"/>
        <pc:sldMkLst>
          <pc:docMk/>
          <pc:sldMk cId="3326429347" sldId="304"/>
        </pc:sldMkLst>
        <pc:spChg chg="add del mod">
          <ac:chgData name="Florence Gauthier" userId="S::fgauthier@tenniscanada.com::c68067ab-2881-4e63-8fd0-f5326eae2245" providerId="AD" clId="Web-{79A477DE-C04A-CBC8-FC8D-B494CDB145FA}" dt="2023-04-04T21:09:50.041" v="2"/>
          <ac:spMkLst>
            <pc:docMk/>
            <pc:sldMk cId="3326429347" sldId="304"/>
            <ac:spMk id="2" creationId="{ECB70587-3EBE-0A34-A430-2FFA94F37DE9}"/>
          </ac:spMkLst>
        </pc:spChg>
      </pc:sldChg>
    </pc:docChg>
  </pc:docChgLst>
  <pc:docChgLst>
    <pc:chgData name="Béatrice Cliche" userId="e3d105a2-721a-4fa5-9525-5d0c0bb504e1" providerId="ADAL" clId="{D7D04216-BE16-400F-8EE3-C9076EC80016}"/>
    <pc:docChg chg="undo custSel addSld modSld">
      <pc:chgData name="Béatrice Cliche" userId="e3d105a2-721a-4fa5-9525-5d0c0bb504e1" providerId="ADAL" clId="{D7D04216-BE16-400F-8EE3-C9076EC80016}" dt="2023-02-08T13:44:01.667" v="835" actId="1076"/>
      <pc:docMkLst>
        <pc:docMk/>
      </pc:docMkLst>
      <pc:sldChg chg="addSp delSp modSp mod">
        <pc:chgData name="Béatrice Cliche" userId="e3d105a2-721a-4fa5-9525-5d0c0bb504e1" providerId="ADAL" clId="{D7D04216-BE16-400F-8EE3-C9076EC80016}" dt="2023-02-08T13:27:44.944" v="1"/>
        <pc:sldMkLst>
          <pc:docMk/>
          <pc:sldMk cId="875199882" sldId="312"/>
        </pc:sldMkLst>
        <pc:spChg chg="add mod">
          <ac:chgData name="Béatrice Cliche" userId="e3d105a2-721a-4fa5-9525-5d0c0bb504e1" providerId="ADAL" clId="{D7D04216-BE16-400F-8EE3-C9076EC80016}" dt="2023-02-08T13:27:44.944" v="1"/>
          <ac:spMkLst>
            <pc:docMk/>
            <pc:sldMk cId="875199882" sldId="312"/>
            <ac:spMk id="3" creationId="{104A62A1-C601-6713-84AA-32A64DE434C2}"/>
          </ac:spMkLst>
        </pc:spChg>
        <pc:spChg chg="del">
          <ac:chgData name="Béatrice Cliche" userId="e3d105a2-721a-4fa5-9525-5d0c0bb504e1" providerId="ADAL" clId="{D7D04216-BE16-400F-8EE3-C9076EC80016}" dt="2023-02-08T13:27:44.259" v="0" actId="478"/>
          <ac:spMkLst>
            <pc:docMk/>
            <pc:sldMk cId="875199882" sldId="312"/>
            <ac:spMk id="34" creationId="{CBF938E1-EB7F-2A97-74C8-338ABB58078C}"/>
          </ac:spMkLst>
        </pc:spChg>
      </pc:sldChg>
      <pc:sldChg chg="addSp delSp modSp mod">
        <pc:chgData name="Béatrice Cliche" userId="e3d105a2-721a-4fa5-9525-5d0c0bb504e1" providerId="ADAL" clId="{D7D04216-BE16-400F-8EE3-C9076EC80016}" dt="2023-02-08T13:27:49.303" v="3"/>
        <pc:sldMkLst>
          <pc:docMk/>
          <pc:sldMk cId="3695421776" sldId="314"/>
        </pc:sldMkLst>
        <pc:spChg chg="add mod">
          <ac:chgData name="Béatrice Cliche" userId="e3d105a2-721a-4fa5-9525-5d0c0bb504e1" providerId="ADAL" clId="{D7D04216-BE16-400F-8EE3-C9076EC80016}" dt="2023-02-08T13:27:49.303" v="3"/>
          <ac:spMkLst>
            <pc:docMk/>
            <pc:sldMk cId="3695421776" sldId="314"/>
            <ac:spMk id="3" creationId="{F1CF2FDC-88C1-EBAD-6489-4C879ECAC175}"/>
          </ac:spMkLst>
        </pc:spChg>
        <pc:spChg chg="del">
          <ac:chgData name="Béatrice Cliche" userId="e3d105a2-721a-4fa5-9525-5d0c0bb504e1" providerId="ADAL" clId="{D7D04216-BE16-400F-8EE3-C9076EC80016}" dt="2023-02-08T13:27:48.896" v="2" actId="478"/>
          <ac:spMkLst>
            <pc:docMk/>
            <pc:sldMk cId="3695421776" sldId="314"/>
            <ac:spMk id="38" creationId="{5A4062D2-564B-1AFF-A649-A4C14295149B}"/>
          </ac:spMkLst>
        </pc:spChg>
      </pc:sldChg>
      <pc:sldChg chg="addSp delSp modSp new mod">
        <pc:chgData name="Béatrice Cliche" userId="e3d105a2-721a-4fa5-9525-5d0c0bb504e1" providerId="ADAL" clId="{D7D04216-BE16-400F-8EE3-C9076EC80016}" dt="2023-02-08T13:44:01.667" v="835" actId="1076"/>
        <pc:sldMkLst>
          <pc:docMk/>
          <pc:sldMk cId="3210492485" sldId="317"/>
        </pc:sldMkLst>
        <pc:spChg chg="add mod">
          <ac:chgData name="Béatrice Cliche" userId="e3d105a2-721a-4fa5-9525-5d0c0bb504e1" providerId="ADAL" clId="{D7D04216-BE16-400F-8EE3-C9076EC80016}" dt="2023-02-08T13:28:14.725" v="18" actId="20577"/>
          <ac:spMkLst>
            <pc:docMk/>
            <pc:sldMk cId="3210492485" sldId="317"/>
            <ac:spMk id="2" creationId="{54FC3DC4-BF26-10D8-153C-B23310343E35}"/>
          </ac:spMkLst>
        </pc:spChg>
        <pc:spChg chg="add mod">
          <ac:chgData name="Béatrice Cliche" userId="e3d105a2-721a-4fa5-9525-5d0c0bb504e1" providerId="ADAL" clId="{D7D04216-BE16-400F-8EE3-C9076EC80016}" dt="2023-02-08T13:39:04.857" v="824" actId="1076"/>
          <ac:spMkLst>
            <pc:docMk/>
            <pc:sldMk cId="3210492485" sldId="317"/>
            <ac:spMk id="5" creationId="{68ADEF6E-5B0A-37A8-CC92-1171879FA78A}"/>
          </ac:spMkLst>
        </pc:spChg>
        <pc:spChg chg="add del mod">
          <ac:chgData name="Béatrice Cliche" userId="e3d105a2-721a-4fa5-9525-5d0c0bb504e1" providerId="ADAL" clId="{D7D04216-BE16-400F-8EE3-C9076EC80016}" dt="2023-02-08T13:34:58.925" v="755" actId="478"/>
          <ac:spMkLst>
            <pc:docMk/>
            <pc:sldMk cId="3210492485" sldId="317"/>
            <ac:spMk id="6" creationId="{786732E8-2780-5E9B-ED96-A21995DB603F}"/>
          </ac:spMkLst>
        </pc:spChg>
        <pc:spChg chg="add del mod">
          <ac:chgData name="Béatrice Cliche" userId="e3d105a2-721a-4fa5-9525-5d0c0bb504e1" providerId="ADAL" clId="{D7D04216-BE16-400F-8EE3-C9076EC80016}" dt="2023-02-08T13:39:33.096" v="830" actId="478"/>
          <ac:spMkLst>
            <pc:docMk/>
            <pc:sldMk cId="3210492485" sldId="317"/>
            <ac:spMk id="9" creationId="{45077C12-CB08-B1B9-2FFF-B602CC2DA150}"/>
          </ac:spMkLst>
        </pc:spChg>
        <pc:picChg chg="add del mod">
          <ac:chgData name="Béatrice Cliche" userId="e3d105a2-721a-4fa5-9525-5d0c0bb504e1" providerId="ADAL" clId="{D7D04216-BE16-400F-8EE3-C9076EC80016}" dt="2023-02-08T13:35:00.382" v="756" actId="478"/>
          <ac:picMkLst>
            <pc:docMk/>
            <pc:sldMk cId="3210492485" sldId="317"/>
            <ac:picMk id="4" creationId="{B206BD63-1177-0055-2D28-7B172C8FFBC0}"/>
          </ac:picMkLst>
        </pc:picChg>
        <pc:picChg chg="add mod modCrop">
          <ac:chgData name="Béatrice Cliche" userId="e3d105a2-721a-4fa5-9525-5d0c0bb504e1" providerId="ADAL" clId="{D7D04216-BE16-400F-8EE3-C9076EC80016}" dt="2023-02-08T13:44:01.667" v="835" actId="1076"/>
          <ac:picMkLst>
            <pc:docMk/>
            <pc:sldMk cId="3210492485" sldId="317"/>
            <ac:picMk id="8" creationId="{FDDFF0C9-8764-B7FB-2DD7-29738D1F2B35}"/>
          </ac:picMkLst>
        </pc:picChg>
        <pc:picChg chg="add del mod">
          <ac:chgData name="Béatrice Cliche" userId="e3d105a2-721a-4fa5-9525-5d0c0bb504e1" providerId="ADAL" clId="{D7D04216-BE16-400F-8EE3-C9076EC80016}" dt="2023-02-08T13:43:40.038" v="833" actId="478"/>
          <ac:picMkLst>
            <pc:docMk/>
            <pc:sldMk cId="3210492485" sldId="317"/>
            <ac:picMk id="11" creationId="{11038B01-D902-F1DE-23EB-654CEAC32B1D}"/>
          </ac:picMkLst>
        </pc:picChg>
      </pc:sldChg>
    </pc:docChg>
  </pc:docChgLst>
  <pc:docChgLst>
    <pc:chgData name="Jennifer Bennett (She/Her)" userId="76fdee63-9442-472e-9b2a-adab2a002a96" providerId="ADAL" clId="{615FD608-06AE-4AF3-96DD-D94525024F28}"/>
    <pc:docChg chg="modSld">
      <pc:chgData name="Jennifer Bennett (She/Her)" userId="76fdee63-9442-472e-9b2a-adab2a002a96" providerId="ADAL" clId="{615FD608-06AE-4AF3-96DD-D94525024F28}" dt="2023-04-28T11:33:35.389" v="1" actId="1076"/>
      <pc:docMkLst>
        <pc:docMk/>
      </pc:docMkLst>
      <pc:sldChg chg="modSp mod">
        <pc:chgData name="Jennifer Bennett (She/Her)" userId="76fdee63-9442-472e-9b2a-adab2a002a96" providerId="ADAL" clId="{615FD608-06AE-4AF3-96DD-D94525024F28}" dt="2023-04-28T11:33:35.389" v="1" actId="1076"/>
        <pc:sldMkLst>
          <pc:docMk/>
          <pc:sldMk cId="875199882" sldId="312"/>
        </pc:sldMkLst>
        <pc:spChg chg="mod">
          <ac:chgData name="Jennifer Bennett (She/Her)" userId="76fdee63-9442-472e-9b2a-adab2a002a96" providerId="ADAL" clId="{615FD608-06AE-4AF3-96DD-D94525024F28}" dt="2023-04-28T11:33:35.389" v="1" actId="1076"/>
          <ac:spMkLst>
            <pc:docMk/>
            <pc:sldMk cId="875199882" sldId="312"/>
            <ac:spMk id="2" creationId="{969DB6F3-C914-660E-D502-913DC94F1E93}"/>
          </ac:spMkLst>
        </pc:spChg>
        <pc:picChg chg="mod">
          <ac:chgData name="Jennifer Bennett (She/Her)" userId="76fdee63-9442-472e-9b2a-adab2a002a96" providerId="ADAL" clId="{615FD608-06AE-4AF3-96DD-D94525024F28}" dt="2023-04-28T11:33:30.971" v="0" actId="1076"/>
          <ac:picMkLst>
            <pc:docMk/>
            <pc:sldMk cId="875199882" sldId="312"/>
            <ac:picMk id="29" creationId="{05EB6772-0B48-AB73-17DD-C6281577673C}"/>
          </ac:picMkLst>
        </pc:picChg>
      </pc:sldChg>
    </pc:docChg>
  </pc:docChgLst>
  <pc:docChgLst>
    <pc:chgData name="Rita McParland" userId="S::rmcparland@tenniscanada.com::e640c34a-18d5-47b2-bdca-618319ebfbd7" providerId="AD" clId="Web-{29F68A26-D4A9-B708-D4B1-E45038F8615E}"/>
    <pc:docChg chg="modSld">
      <pc:chgData name="Rita McParland" userId="S::rmcparland@tenniscanada.com::e640c34a-18d5-47b2-bdca-618319ebfbd7" providerId="AD" clId="Web-{29F68A26-D4A9-B708-D4B1-E45038F8615E}" dt="2023-02-28T18:08:26.126" v="65"/>
      <pc:docMkLst>
        <pc:docMk/>
      </pc:docMkLst>
      <pc:sldChg chg="addSp delSp modSp">
        <pc:chgData name="Rita McParland" userId="S::rmcparland@tenniscanada.com::e640c34a-18d5-47b2-bdca-618319ebfbd7" providerId="AD" clId="Web-{29F68A26-D4A9-B708-D4B1-E45038F8615E}" dt="2023-02-28T18:08:26.126" v="65"/>
        <pc:sldMkLst>
          <pc:docMk/>
          <pc:sldMk cId="440745643" sldId="298"/>
        </pc:sldMkLst>
        <pc:spChg chg="del mod">
          <ac:chgData name="Rita McParland" userId="S::rmcparland@tenniscanada.com::e640c34a-18d5-47b2-bdca-618319ebfbd7" providerId="AD" clId="Web-{29F68A26-D4A9-B708-D4B1-E45038F8615E}" dt="2023-02-28T18:08:26.126" v="65"/>
          <ac:spMkLst>
            <pc:docMk/>
            <pc:sldMk cId="440745643" sldId="298"/>
            <ac:spMk id="2" creationId="{4D03FBC0-9870-37BB-398F-6556792D06A2}"/>
          </ac:spMkLst>
        </pc:spChg>
        <pc:spChg chg="mod">
          <ac:chgData name="Rita McParland" userId="S::rmcparland@tenniscanada.com::e640c34a-18d5-47b2-bdca-618319ebfbd7" providerId="AD" clId="Web-{29F68A26-D4A9-B708-D4B1-E45038F8615E}" dt="2023-02-28T18:08:23.422" v="64" actId="20577"/>
          <ac:spMkLst>
            <pc:docMk/>
            <pc:sldMk cId="440745643" sldId="298"/>
            <ac:spMk id="3" creationId="{5938AC26-A160-B26C-3458-1963C3F42A15}"/>
          </ac:spMkLst>
        </pc:spChg>
        <pc:spChg chg="add mod">
          <ac:chgData name="Rita McParland" userId="S::rmcparland@tenniscanada.com::e640c34a-18d5-47b2-bdca-618319ebfbd7" providerId="AD" clId="Web-{29F68A26-D4A9-B708-D4B1-E45038F8615E}" dt="2023-02-28T18:08:26.126" v="65"/>
          <ac:spMkLst>
            <pc:docMk/>
            <pc:sldMk cId="440745643" sldId="298"/>
            <ac:spMk id="6" creationId="{88F27D11-A912-EE6B-78A9-1553AC5959E3}"/>
          </ac:spMkLst>
        </pc:spChg>
      </pc:sldChg>
    </pc:docChg>
  </pc:docChgLst>
  <pc:docChgLst>
    <pc:chgData name="Caterina Lombardi" userId="S::clombardi@tenniscanada.com::05ac4a5e-6421-43ef-9077-d422a9f06753" providerId="AD" clId="Web-{25427495-49EE-F44B-3DD7-9C7DA842F5F7}"/>
    <pc:docChg chg="addSld delSld modSld">
      <pc:chgData name="Caterina Lombardi" userId="S::clombardi@tenniscanada.com::05ac4a5e-6421-43ef-9077-d422a9f06753" providerId="AD" clId="Web-{25427495-49EE-F44B-3DD7-9C7DA842F5F7}" dt="2023-06-22T21:56:28.329" v="27"/>
      <pc:docMkLst>
        <pc:docMk/>
      </pc:docMkLst>
      <pc:sldChg chg="del">
        <pc:chgData name="Caterina Lombardi" userId="S::clombardi@tenniscanada.com::05ac4a5e-6421-43ef-9077-d422a9f06753" providerId="AD" clId="Web-{25427495-49EE-F44B-3DD7-9C7DA842F5F7}" dt="2023-06-22T21:53:43.468" v="2"/>
        <pc:sldMkLst>
          <pc:docMk/>
          <pc:sldMk cId="216720948" sldId="287"/>
        </pc:sldMkLst>
      </pc:sldChg>
      <pc:sldChg chg="addSp delSp modSp del mod modClrScheme chgLayout">
        <pc:chgData name="Caterina Lombardi" userId="S::clombardi@tenniscanada.com::05ac4a5e-6421-43ef-9077-d422a9f06753" providerId="AD" clId="Web-{25427495-49EE-F44B-3DD7-9C7DA842F5F7}" dt="2023-06-22T21:53:49.186" v="3"/>
        <pc:sldMkLst>
          <pc:docMk/>
          <pc:sldMk cId="3165737652" sldId="288"/>
        </pc:sldMkLst>
        <pc:spChg chg="mod ord">
          <ac:chgData name="Caterina Lombardi" userId="S::clombardi@tenniscanada.com::05ac4a5e-6421-43ef-9077-d422a9f06753" providerId="AD" clId="Web-{25427495-49EE-F44B-3DD7-9C7DA842F5F7}" dt="2023-06-22T21:53:25.374" v="0"/>
          <ac:spMkLst>
            <pc:docMk/>
            <pc:sldMk cId="3165737652" sldId="288"/>
            <ac:spMk id="2" creationId="{8971D232-3112-0656-52BD-E0E2453148EB}"/>
          </ac:spMkLst>
        </pc:spChg>
        <pc:spChg chg="del">
          <ac:chgData name="Caterina Lombardi" userId="S::clombardi@tenniscanada.com::05ac4a5e-6421-43ef-9077-d422a9f06753" providerId="AD" clId="Web-{25427495-49EE-F44B-3DD7-9C7DA842F5F7}" dt="2023-06-22T21:53:25.374" v="0"/>
          <ac:spMkLst>
            <pc:docMk/>
            <pc:sldMk cId="3165737652" sldId="288"/>
            <ac:spMk id="3" creationId="{59957161-D8C5-4DA2-E4D0-280E4AE35DED}"/>
          </ac:spMkLst>
        </pc:spChg>
        <pc:spChg chg="del">
          <ac:chgData name="Caterina Lombardi" userId="S::clombardi@tenniscanada.com::05ac4a5e-6421-43ef-9077-d422a9f06753" providerId="AD" clId="Web-{25427495-49EE-F44B-3DD7-9C7DA842F5F7}" dt="2023-06-22T21:53:25.374" v="0"/>
          <ac:spMkLst>
            <pc:docMk/>
            <pc:sldMk cId="3165737652" sldId="288"/>
            <ac:spMk id="4" creationId="{61D6932D-D5E1-69FD-6079-6A73ACB8E562}"/>
          </ac:spMkLst>
        </pc:spChg>
        <pc:spChg chg="del">
          <ac:chgData name="Caterina Lombardi" userId="S::clombardi@tenniscanada.com::05ac4a5e-6421-43ef-9077-d422a9f06753" providerId="AD" clId="Web-{25427495-49EE-F44B-3DD7-9C7DA842F5F7}" dt="2023-06-22T21:53:25.374" v="0"/>
          <ac:spMkLst>
            <pc:docMk/>
            <pc:sldMk cId="3165737652" sldId="288"/>
            <ac:spMk id="5" creationId="{A4847EB9-B46A-44A5-B258-6666331EFC4D}"/>
          </ac:spMkLst>
        </pc:spChg>
        <pc:spChg chg="del">
          <ac:chgData name="Caterina Lombardi" userId="S::clombardi@tenniscanada.com::05ac4a5e-6421-43ef-9077-d422a9f06753" providerId="AD" clId="Web-{25427495-49EE-F44B-3DD7-9C7DA842F5F7}" dt="2023-06-22T21:53:25.374" v="0"/>
          <ac:spMkLst>
            <pc:docMk/>
            <pc:sldMk cId="3165737652" sldId="288"/>
            <ac:spMk id="6" creationId="{8A8F5599-CB77-B306-6481-ED42276160F6}"/>
          </ac:spMkLst>
        </pc:spChg>
        <pc:spChg chg="del">
          <ac:chgData name="Caterina Lombardi" userId="S::clombardi@tenniscanada.com::05ac4a5e-6421-43ef-9077-d422a9f06753" providerId="AD" clId="Web-{25427495-49EE-F44B-3DD7-9C7DA842F5F7}" dt="2023-06-22T21:53:25.374" v="0"/>
          <ac:spMkLst>
            <pc:docMk/>
            <pc:sldMk cId="3165737652" sldId="288"/>
            <ac:spMk id="7" creationId="{E0DEEC79-1414-BC65-C60C-3F723EF44B78}"/>
          </ac:spMkLst>
        </pc:spChg>
        <pc:spChg chg="del">
          <ac:chgData name="Caterina Lombardi" userId="S::clombardi@tenniscanada.com::05ac4a5e-6421-43ef-9077-d422a9f06753" providerId="AD" clId="Web-{25427495-49EE-F44B-3DD7-9C7DA842F5F7}" dt="2023-06-22T21:53:25.374" v="0"/>
          <ac:spMkLst>
            <pc:docMk/>
            <pc:sldMk cId="3165737652" sldId="288"/>
            <ac:spMk id="8" creationId="{6812CD13-8B78-66A3-CBA1-21403CC00CD6}"/>
          </ac:spMkLst>
        </pc:spChg>
        <pc:spChg chg="del">
          <ac:chgData name="Caterina Lombardi" userId="S::clombardi@tenniscanada.com::05ac4a5e-6421-43ef-9077-d422a9f06753" providerId="AD" clId="Web-{25427495-49EE-F44B-3DD7-9C7DA842F5F7}" dt="2023-06-22T21:53:25.374" v="0"/>
          <ac:spMkLst>
            <pc:docMk/>
            <pc:sldMk cId="3165737652" sldId="288"/>
            <ac:spMk id="9" creationId="{783F7870-044D-0FF4-1F38-7CC0D1FA53CB}"/>
          </ac:spMkLst>
        </pc:spChg>
        <pc:spChg chg="del">
          <ac:chgData name="Caterina Lombardi" userId="S::clombardi@tenniscanada.com::05ac4a5e-6421-43ef-9077-d422a9f06753" providerId="AD" clId="Web-{25427495-49EE-F44B-3DD7-9C7DA842F5F7}" dt="2023-06-22T21:53:25.374" v="0"/>
          <ac:spMkLst>
            <pc:docMk/>
            <pc:sldMk cId="3165737652" sldId="288"/>
            <ac:spMk id="10" creationId="{315CA347-744F-7D03-0F49-2EA90C120AC7}"/>
          </ac:spMkLst>
        </pc:spChg>
        <pc:spChg chg="del">
          <ac:chgData name="Caterina Lombardi" userId="S::clombardi@tenniscanada.com::05ac4a5e-6421-43ef-9077-d422a9f06753" providerId="AD" clId="Web-{25427495-49EE-F44B-3DD7-9C7DA842F5F7}" dt="2023-06-22T21:53:25.374" v="0"/>
          <ac:spMkLst>
            <pc:docMk/>
            <pc:sldMk cId="3165737652" sldId="288"/>
            <ac:spMk id="11" creationId="{6BE83785-8939-E7E2-6084-66B124D5EE46}"/>
          </ac:spMkLst>
        </pc:spChg>
        <pc:spChg chg="add mod ord">
          <ac:chgData name="Caterina Lombardi" userId="S::clombardi@tenniscanada.com::05ac4a5e-6421-43ef-9077-d422a9f06753" providerId="AD" clId="Web-{25427495-49EE-F44B-3DD7-9C7DA842F5F7}" dt="2023-06-22T21:53:25.374" v="0"/>
          <ac:spMkLst>
            <pc:docMk/>
            <pc:sldMk cId="3165737652" sldId="288"/>
            <ac:spMk id="12" creationId="{29CDDC28-DFF2-E827-E453-B0A980579C96}"/>
          </ac:spMkLst>
        </pc:spChg>
        <pc:picChg chg="mod ord">
          <ac:chgData name="Caterina Lombardi" userId="S::clombardi@tenniscanada.com::05ac4a5e-6421-43ef-9077-d422a9f06753" providerId="AD" clId="Web-{25427495-49EE-F44B-3DD7-9C7DA842F5F7}" dt="2023-06-22T21:53:25.374" v="0"/>
          <ac:picMkLst>
            <pc:docMk/>
            <pc:sldMk cId="3165737652" sldId="288"/>
            <ac:picMk id="14" creationId="{571CA248-5BC6-732C-DFB2-A45353655098}"/>
          </ac:picMkLst>
        </pc:picChg>
      </pc:sldChg>
      <pc:sldChg chg="addSp delSp modSp">
        <pc:chgData name="Caterina Lombardi" userId="S::clombardi@tenniscanada.com::05ac4a5e-6421-43ef-9077-d422a9f06753" providerId="AD" clId="Web-{25427495-49EE-F44B-3DD7-9C7DA842F5F7}" dt="2023-06-22T21:56:28.329" v="27"/>
        <pc:sldMkLst>
          <pc:docMk/>
          <pc:sldMk cId="3361975499" sldId="290"/>
        </pc:sldMkLst>
        <pc:spChg chg="del">
          <ac:chgData name="Caterina Lombardi" userId="S::clombardi@tenniscanada.com::05ac4a5e-6421-43ef-9077-d422a9f06753" providerId="AD" clId="Web-{25427495-49EE-F44B-3DD7-9C7DA842F5F7}" dt="2023-06-22T21:54:12.280" v="10"/>
          <ac:spMkLst>
            <pc:docMk/>
            <pc:sldMk cId="3361975499" sldId="290"/>
            <ac:spMk id="3" creationId="{23C3E062-3E41-A4BF-9BDF-2D1F9421759E}"/>
          </ac:spMkLst>
        </pc:spChg>
        <pc:spChg chg="mod">
          <ac:chgData name="Caterina Lombardi" userId="S::clombardi@tenniscanada.com::05ac4a5e-6421-43ef-9077-d422a9f06753" providerId="AD" clId="Web-{25427495-49EE-F44B-3DD7-9C7DA842F5F7}" dt="2023-06-22T21:54:18.187" v="12" actId="1076"/>
          <ac:spMkLst>
            <pc:docMk/>
            <pc:sldMk cId="3361975499" sldId="290"/>
            <ac:spMk id="4" creationId="{902AFEF2-DF4B-DCAF-596F-01D079C86711}"/>
          </ac:spMkLst>
        </pc:spChg>
        <pc:picChg chg="add del mod">
          <ac:chgData name="Caterina Lombardi" userId="S::clombardi@tenniscanada.com::05ac4a5e-6421-43ef-9077-d422a9f06753" providerId="AD" clId="Web-{25427495-49EE-F44B-3DD7-9C7DA842F5F7}" dt="2023-06-22T21:54:34.749" v="16"/>
          <ac:picMkLst>
            <pc:docMk/>
            <pc:sldMk cId="3361975499" sldId="290"/>
            <ac:picMk id="2" creationId="{14600DE4-9D94-7709-9E3B-9284829A4D60}"/>
          </ac:picMkLst>
        </pc:picChg>
        <pc:picChg chg="add del mod">
          <ac:chgData name="Caterina Lombardi" userId="S::clombardi@tenniscanada.com::05ac4a5e-6421-43ef-9077-d422a9f06753" providerId="AD" clId="Web-{25427495-49EE-F44B-3DD7-9C7DA842F5F7}" dt="2023-06-22T21:54:53.078" v="18"/>
          <ac:picMkLst>
            <pc:docMk/>
            <pc:sldMk cId="3361975499" sldId="290"/>
            <ac:picMk id="5" creationId="{A76059B0-013B-70D3-76EA-6A68C313F2F4}"/>
          </ac:picMkLst>
        </pc:picChg>
        <pc:picChg chg="add del mod">
          <ac:chgData name="Caterina Lombardi" userId="S::clombardi@tenniscanada.com::05ac4a5e-6421-43ef-9077-d422a9f06753" providerId="AD" clId="Web-{25427495-49EE-F44B-3DD7-9C7DA842F5F7}" dt="2023-06-22T21:56:05.016" v="23"/>
          <ac:picMkLst>
            <pc:docMk/>
            <pc:sldMk cId="3361975499" sldId="290"/>
            <ac:picMk id="7" creationId="{87954B6E-623C-4093-0E5C-6A2F36C55A7C}"/>
          </ac:picMkLst>
        </pc:picChg>
        <pc:picChg chg="add del mod">
          <ac:chgData name="Caterina Lombardi" userId="S::clombardi@tenniscanada.com::05ac4a5e-6421-43ef-9077-d422a9f06753" providerId="AD" clId="Web-{25427495-49EE-F44B-3DD7-9C7DA842F5F7}" dt="2023-06-22T21:56:28.329" v="27"/>
          <ac:picMkLst>
            <pc:docMk/>
            <pc:sldMk cId="3361975499" sldId="290"/>
            <ac:picMk id="8" creationId="{FEC8254C-6F93-2AB0-2E5C-0C4A67833D78}"/>
          </ac:picMkLst>
        </pc:picChg>
      </pc:sldChg>
      <pc:sldChg chg="new">
        <pc:chgData name="Caterina Lombardi" userId="S::clombardi@tenniscanada.com::05ac4a5e-6421-43ef-9077-d422a9f06753" providerId="AD" clId="Web-{25427495-49EE-F44B-3DD7-9C7DA842F5F7}" dt="2023-06-22T21:53:31.780" v="1"/>
        <pc:sldMkLst>
          <pc:docMk/>
          <pc:sldMk cId="2827625450" sldId="318"/>
        </pc:sldMkLst>
      </pc:sldChg>
    </pc:docChg>
  </pc:docChgLst>
  <pc:docChgLst>
    <pc:chgData name="Kim Pallarca" userId="S::kpallarca@tenniscanada.com::d6d05033-d669-4dd5-a77a-0957a3c51225" providerId="AD" clId="Web-{7F4DBC3A-579C-E417-101A-B4B113E83B88}"/>
    <pc:docChg chg="modSld">
      <pc:chgData name="Kim Pallarca" userId="S::kpallarca@tenniscanada.com::d6d05033-d669-4dd5-a77a-0957a3c51225" providerId="AD" clId="Web-{7F4DBC3A-579C-E417-101A-B4B113E83B88}" dt="2023-02-15T17:12:09.196" v="3" actId="20577"/>
      <pc:docMkLst>
        <pc:docMk/>
      </pc:docMkLst>
      <pc:sldChg chg="modSp">
        <pc:chgData name="Kim Pallarca" userId="S::kpallarca@tenniscanada.com::d6d05033-d669-4dd5-a77a-0957a3c51225" providerId="AD" clId="Web-{7F4DBC3A-579C-E417-101A-B4B113E83B88}" dt="2023-02-15T17:12:09.196" v="3" actId="20577"/>
        <pc:sldMkLst>
          <pc:docMk/>
          <pc:sldMk cId="1182784880" sldId="285"/>
        </pc:sldMkLst>
        <pc:spChg chg="mod">
          <ac:chgData name="Kim Pallarca" userId="S::kpallarca@tenniscanada.com::d6d05033-d669-4dd5-a77a-0957a3c51225" providerId="AD" clId="Web-{7F4DBC3A-579C-E417-101A-B4B113E83B88}" dt="2023-02-15T17:12:09.196" v="3" actId="20577"/>
          <ac:spMkLst>
            <pc:docMk/>
            <pc:sldMk cId="1182784880" sldId="285"/>
            <ac:spMk id="2" creationId="{D123B329-2408-15AC-784A-499EF2CF5BAD}"/>
          </ac:spMkLst>
        </pc:spChg>
      </pc:sldChg>
    </pc:docChg>
  </pc:docChgLst>
  <pc:docChgLst>
    <pc:chgData name="Melissa Airdrie" userId="S::mairdrie@tenniscanada.com::9d800252-d247-4d2f-bcf4-a611fcccf8da" providerId="AD" clId="Web-{4ABE1FFF-06C3-59D6-AC03-A2D8EFD8F10B}"/>
    <pc:docChg chg="modSld">
      <pc:chgData name="Melissa Airdrie" userId="S::mairdrie@tenniscanada.com::9d800252-d247-4d2f-bcf4-a611fcccf8da" providerId="AD" clId="Web-{4ABE1FFF-06C3-59D6-AC03-A2D8EFD8F10B}" dt="2023-12-01T02:44:52.665" v="1" actId="1076"/>
      <pc:docMkLst>
        <pc:docMk/>
      </pc:docMkLst>
      <pc:sldChg chg="modSp">
        <pc:chgData name="Melissa Airdrie" userId="S::mairdrie@tenniscanada.com::9d800252-d247-4d2f-bcf4-a611fcccf8da" providerId="AD" clId="Web-{4ABE1FFF-06C3-59D6-AC03-A2D8EFD8F10B}" dt="2023-12-01T02:44:52.665" v="1" actId="1076"/>
        <pc:sldMkLst>
          <pc:docMk/>
          <pc:sldMk cId="448455392" sldId="309"/>
        </pc:sldMkLst>
        <pc:picChg chg="mod">
          <ac:chgData name="Melissa Airdrie" userId="S::mairdrie@tenniscanada.com::9d800252-d247-4d2f-bcf4-a611fcccf8da" providerId="AD" clId="Web-{4ABE1FFF-06C3-59D6-AC03-A2D8EFD8F10B}" dt="2023-12-01T02:44:52.665" v="1" actId="1076"/>
          <ac:picMkLst>
            <pc:docMk/>
            <pc:sldMk cId="448455392" sldId="309"/>
            <ac:picMk id="21" creationId="{BABAF22E-7F45-574C-F317-E1F6BC3ABD17}"/>
          </ac:picMkLst>
        </pc:picChg>
      </pc:sldChg>
    </pc:docChg>
  </pc:docChgLst>
  <pc:docChgLst>
    <pc:chgData name="Caterina Lombardi" userId="S::clombardi@tenniscanada.com::05ac4a5e-6421-43ef-9077-d422a9f06753" providerId="AD" clId="Web-{2B4D4A17-C408-E045-9ABE-81A64C6BBD42}"/>
    <pc:docChg chg="modSld">
      <pc:chgData name="Caterina Lombardi" userId="S::clombardi@tenniscanada.com::05ac4a5e-6421-43ef-9077-d422a9f06753" providerId="AD" clId="Web-{2B4D4A17-C408-E045-9ABE-81A64C6BBD42}" dt="2023-06-23T14:18:16.826" v="8" actId="20577"/>
      <pc:docMkLst>
        <pc:docMk/>
      </pc:docMkLst>
      <pc:sldChg chg="addSp modSp">
        <pc:chgData name="Caterina Lombardi" userId="S::clombardi@tenniscanada.com::05ac4a5e-6421-43ef-9077-d422a9f06753" providerId="AD" clId="Web-{2B4D4A17-C408-E045-9ABE-81A64C6BBD42}" dt="2023-06-23T14:18:16.826" v="8" actId="20577"/>
        <pc:sldMkLst>
          <pc:docMk/>
          <pc:sldMk cId="2734217355" sldId="291"/>
        </pc:sldMkLst>
        <pc:spChg chg="mod">
          <ac:chgData name="Caterina Lombardi" userId="S::clombardi@tenniscanada.com::05ac4a5e-6421-43ef-9077-d422a9f06753" providerId="AD" clId="Web-{2B4D4A17-C408-E045-9ABE-81A64C6BBD42}" dt="2023-06-23T14:17:43.576" v="3" actId="20577"/>
          <ac:spMkLst>
            <pc:docMk/>
            <pc:sldMk cId="2734217355" sldId="291"/>
            <ac:spMk id="2" creationId="{D99D6421-EED1-EDDF-7F16-F7E5B68CE379}"/>
          </ac:spMkLst>
        </pc:spChg>
        <pc:spChg chg="add mod">
          <ac:chgData name="Caterina Lombardi" userId="S::clombardi@tenniscanada.com::05ac4a5e-6421-43ef-9077-d422a9f06753" providerId="AD" clId="Web-{2B4D4A17-C408-E045-9ABE-81A64C6BBD42}" dt="2023-06-23T14:18:16.826" v="8" actId="20577"/>
          <ac:spMkLst>
            <pc:docMk/>
            <pc:sldMk cId="2734217355" sldId="291"/>
            <ac:spMk id="4" creationId="{E4362435-D760-7BEE-6222-7F8D014A052C}"/>
          </ac:spMkLst>
        </pc:spChg>
      </pc:sldChg>
    </pc:docChg>
  </pc:docChgLst>
  <pc:docChgLst>
    <pc:chgData name="Anne Belliveau" userId="e8c63c0f-8563-480f-98de-968f67ff0cbd" providerId="ADAL" clId="{4CDFE223-A205-4735-958D-2E6F85B1A590}"/>
    <pc:docChg chg="undo custSel delSld modSld">
      <pc:chgData name="Anne Belliveau" userId="e8c63c0f-8563-480f-98de-968f67ff0cbd" providerId="ADAL" clId="{4CDFE223-A205-4735-958D-2E6F85B1A590}" dt="2023-03-27T15:59:18.523" v="362" actId="20577"/>
      <pc:docMkLst>
        <pc:docMk/>
      </pc:docMkLst>
      <pc:sldChg chg="addSp delSp modSp mod">
        <pc:chgData name="Anne Belliveau" userId="e8c63c0f-8563-480f-98de-968f67ff0cbd" providerId="ADAL" clId="{4CDFE223-A205-4735-958D-2E6F85B1A590}" dt="2023-03-27T13:57:24.115" v="119" actId="20577"/>
        <pc:sldMkLst>
          <pc:docMk/>
          <pc:sldMk cId="1182784880" sldId="285"/>
        </pc:sldMkLst>
        <pc:spChg chg="mod">
          <ac:chgData name="Anne Belliveau" userId="e8c63c0f-8563-480f-98de-968f67ff0cbd" providerId="ADAL" clId="{4CDFE223-A205-4735-958D-2E6F85B1A590}" dt="2023-03-27T13:57:15.289" v="115" actId="20577"/>
          <ac:spMkLst>
            <pc:docMk/>
            <pc:sldMk cId="1182784880" sldId="285"/>
            <ac:spMk id="2" creationId="{D123B329-2408-15AC-784A-499EF2CF5BAD}"/>
          </ac:spMkLst>
        </pc:spChg>
        <pc:spChg chg="mod">
          <ac:chgData name="Anne Belliveau" userId="e8c63c0f-8563-480f-98de-968f67ff0cbd" providerId="ADAL" clId="{4CDFE223-A205-4735-958D-2E6F85B1A590}" dt="2023-03-27T13:57:24.115" v="119" actId="20577"/>
          <ac:spMkLst>
            <pc:docMk/>
            <pc:sldMk cId="1182784880" sldId="285"/>
            <ac:spMk id="3" creationId="{1A52E259-1CF1-5BBC-5CF5-80224A10D8D3}"/>
          </ac:spMkLst>
        </pc:spChg>
        <pc:picChg chg="add mod modCrop">
          <ac:chgData name="Anne Belliveau" userId="e8c63c0f-8563-480f-98de-968f67ff0cbd" providerId="ADAL" clId="{4CDFE223-A205-4735-958D-2E6F85B1A590}" dt="2023-03-27T13:01:54.519" v="13" actId="732"/>
          <ac:picMkLst>
            <pc:docMk/>
            <pc:sldMk cId="1182784880" sldId="285"/>
            <ac:picMk id="4" creationId="{F5010977-200F-6548-383D-5DAEEEB0E0C1}"/>
          </ac:picMkLst>
        </pc:picChg>
        <pc:picChg chg="add mod">
          <ac:chgData name="Anne Belliveau" userId="e8c63c0f-8563-480f-98de-968f67ff0cbd" providerId="ADAL" clId="{4CDFE223-A205-4735-958D-2E6F85B1A590}" dt="2023-03-27T13:01:31.461" v="12" actId="1037"/>
          <ac:picMkLst>
            <pc:docMk/>
            <pc:sldMk cId="1182784880" sldId="285"/>
            <ac:picMk id="6" creationId="{2A6B914F-193B-1E10-C653-646651DB352E}"/>
          </ac:picMkLst>
        </pc:picChg>
        <pc:picChg chg="del mod modCrop">
          <ac:chgData name="Anne Belliveau" userId="e8c63c0f-8563-480f-98de-968f67ff0cbd" providerId="ADAL" clId="{4CDFE223-A205-4735-958D-2E6F85B1A590}" dt="2023-03-27T13:00:45.857" v="2" actId="478"/>
          <ac:picMkLst>
            <pc:docMk/>
            <pc:sldMk cId="1182784880" sldId="285"/>
            <ac:picMk id="10" creationId="{ACD64333-15C2-D1F0-9F67-0C09430A4486}"/>
          </ac:picMkLst>
        </pc:picChg>
      </pc:sldChg>
      <pc:sldChg chg="del">
        <pc:chgData name="Anne Belliveau" userId="e8c63c0f-8563-480f-98de-968f67ff0cbd" providerId="ADAL" clId="{4CDFE223-A205-4735-958D-2E6F85B1A590}" dt="2023-03-27T13:02:04.888" v="14" actId="47"/>
        <pc:sldMkLst>
          <pc:docMk/>
          <pc:sldMk cId="3832435842" sldId="286"/>
        </pc:sldMkLst>
      </pc:sldChg>
      <pc:sldChg chg="addSp delSp modSp mod">
        <pc:chgData name="Anne Belliveau" userId="e8c63c0f-8563-480f-98de-968f67ff0cbd" providerId="ADAL" clId="{4CDFE223-A205-4735-958D-2E6F85B1A590}" dt="2023-03-27T15:59:18.523" v="362" actId="20577"/>
        <pc:sldMkLst>
          <pc:docMk/>
          <pc:sldMk cId="216720948" sldId="287"/>
        </pc:sldMkLst>
        <pc:spChg chg="mod">
          <ac:chgData name="Anne Belliveau" userId="e8c63c0f-8563-480f-98de-968f67ff0cbd" providerId="ADAL" clId="{4CDFE223-A205-4735-958D-2E6F85B1A590}" dt="2023-03-27T13:59:32.754" v="323" actId="1076"/>
          <ac:spMkLst>
            <pc:docMk/>
            <pc:sldMk cId="216720948" sldId="287"/>
            <ac:spMk id="2" creationId="{BC7F0A37-BC03-18D0-BB62-86CB79069BA8}"/>
          </ac:spMkLst>
        </pc:spChg>
        <pc:spChg chg="mod">
          <ac:chgData name="Anne Belliveau" userId="e8c63c0f-8563-480f-98de-968f67ff0cbd" providerId="ADAL" clId="{4CDFE223-A205-4735-958D-2E6F85B1A590}" dt="2023-03-27T13:59:32.754" v="323" actId="1076"/>
          <ac:spMkLst>
            <pc:docMk/>
            <pc:sldMk cId="216720948" sldId="287"/>
            <ac:spMk id="3" creationId="{368EAF14-590B-5E43-0EFB-94315435EDD9}"/>
          </ac:spMkLst>
        </pc:spChg>
        <pc:spChg chg="mod">
          <ac:chgData name="Anne Belliveau" userId="e8c63c0f-8563-480f-98de-968f67ff0cbd" providerId="ADAL" clId="{4CDFE223-A205-4735-958D-2E6F85B1A590}" dt="2023-03-27T13:59:32.754" v="323" actId="1076"/>
          <ac:spMkLst>
            <pc:docMk/>
            <pc:sldMk cId="216720948" sldId="287"/>
            <ac:spMk id="4" creationId="{C3360D9E-55DF-F6A6-F3F1-4028D35E1A94}"/>
          </ac:spMkLst>
        </pc:spChg>
        <pc:spChg chg="mod">
          <ac:chgData name="Anne Belliveau" userId="e8c63c0f-8563-480f-98de-968f67ff0cbd" providerId="ADAL" clId="{4CDFE223-A205-4735-958D-2E6F85B1A590}" dt="2023-03-27T13:59:32.754" v="323" actId="1076"/>
          <ac:spMkLst>
            <pc:docMk/>
            <pc:sldMk cId="216720948" sldId="287"/>
            <ac:spMk id="5" creationId="{64D2A6B2-B214-11A1-FAB0-4AF9917C13FC}"/>
          </ac:spMkLst>
        </pc:spChg>
        <pc:spChg chg="mod">
          <ac:chgData name="Anne Belliveau" userId="e8c63c0f-8563-480f-98de-968f67ff0cbd" providerId="ADAL" clId="{4CDFE223-A205-4735-958D-2E6F85B1A590}" dt="2023-03-27T13:59:32.754" v="323" actId="1076"/>
          <ac:spMkLst>
            <pc:docMk/>
            <pc:sldMk cId="216720948" sldId="287"/>
            <ac:spMk id="6" creationId="{6EBB1F97-5823-AC97-08D9-56C21E06AB1F}"/>
          </ac:spMkLst>
        </pc:spChg>
        <pc:spChg chg="mod">
          <ac:chgData name="Anne Belliveau" userId="e8c63c0f-8563-480f-98de-968f67ff0cbd" providerId="ADAL" clId="{4CDFE223-A205-4735-958D-2E6F85B1A590}" dt="2023-03-27T13:59:32.754" v="323" actId="1076"/>
          <ac:spMkLst>
            <pc:docMk/>
            <pc:sldMk cId="216720948" sldId="287"/>
            <ac:spMk id="7" creationId="{48A15170-42FA-52A7-BB2D-C027EDE2F6A4}"/>
          </ac:spMkLst>
        </pc:spChg>
        <pc:spChg chg="mod">
          <ac:chgData name="Anne Belliveau" userId="e8c63c0f-8563-480f-98de-968f67ff0cbd" providerId="ADAL" clId="{4CDFE223-A205-4735-958D-2E6F85B1A590}" dt="2023-03-27T13:59:32.754" v="323" actId="1076"/>
          <ac:spMkLst>
            <pc:docMk/>
            <pc:sldMk cId="216720948" sldId="287"/>
            <ac:spMk id="8" creationId="{67E98605-2B10-2213-8B90-D9AA62A37624}"/>
          </ac:spMkLst>
        </pc:spChg>
        <pc:spChg chg="mod">
          <ac:chgData name="Anne Belliveau" userId="e8c63c0f-8563-480f-98de-968f67ff0cbd" providerId="ADAL" clId="{4CDFE223-A205-4735-958D-2E6F85B1A590}" dt="2023-03-27T13:59:32.754" v="323" actId="1076"/>
          <ac:spMkLst>
            <pc:docMk/>
            <pc:sldMk cId="216720948" sldId="287"/>
            <ac:spMk id="9" creationId="{C2DBFC98-EC9E-32D1-B7F1-182E679B2C6E}"/>
          </ac:spMkLst>
        </pc:spChg>
        <pc:spChg chg="mod">
          <ac:chgData name="Anne Belliveau" userId="e8c63c0f-8563-480f-98de-968f67ff0cbd" providerId="ADAL" clId="{4CDFE223-A205-4735-958D-2E6F85B1A590}" dt="2023-03-27T13:59:32.754" v="323" actId="1076"/>
          <ac:spMkLst>
            <pc:docMk/>
            <pc:sldMk cId="216720948" sldId="287"/>
            <ac:spMk id="10" creationId="{FE563138-8882-C521-7B37-4774F4C48095}"/>
          </ac:spMkLst>
        </pc:spChg>
        <pc:spChg chg="mod">
          <ac:chgData name="Anne Belliveau" userId="e8c63c0f-8563-480f-98de-968f67ff0cbd" providerId="ADAL" clId="{4CDFE223-A205-4735-958D-2E6F85B1A590}" dt="2023-03-27T13:59:32.754" v="323" actId="1076"/>
          <ac:spMkLst>
            <pc:docMk/>
            <pc:sldMk cId="216720948" sldId="287"/>
            <ac:spMk id="11" creationId="{511204D2-75F0-3B1D-AA03-DA570E7910C6}"/>
          </ac:spMkLst>
        </pc:spChg>
        <pc:spChg chg="add del">
          <ac:chgData name="Anne Belliveau" userId="e8c63c0f-8563-480f-98de-968f67ff0cbd" providerId="ADAL" clId="{4CDFE223-A205-4735-958D-2E6F85B1A590}" dt="2023-03-27T13:59:13.244" v="314" actId="22"/>
          <ac:spMkLst>
            <pc:docMk/>
            <pc:sldMk cId="216720948" sldId="287"/>
            <ac:spMk id="15" creationId="{0965351E-D6FD-A873-0A36-47E3C931BD83}"/>
          </ac:spMkLst>
        </pc:spChg>
        <pc:spChg chg="add del mod">
          <ac:chgData name="Anne Belliveau" userId="e8c63c0f-8563-480f-98de-968f67ff0cbd" providerId="ADAL" clId="{4CDFE223-A205-4735-958D-2E6F85B1A590}" dt="2023-03-27T13:59:18.017" v="322" actId="22"/>
          <ac:spMkLst>
            <pc:docMk/>
            <pc:sldMk cId="216720948" sldId="287"/>
            <ac:spMk id="17" creationId="{725F922D-748E-6212-A8DB-C53793638789}"/>
          </ac:spMkLst>
        </pc:spChg>
        <pc:spChg chg="add mod">
          <ac:chgData name="Anne Belliveau" userId="e8c63c0f-8563-480f-98de-968f67ff0cbd" providerId="ADAL" clId="{4CDFE223-A205-4735-958D-2E6F85B1A590}" dt="2023-03-27T15:59:18.523" v="362" actId="20577"/>
          <ac:spMkLst>
            <pc:docMk/>
            <pc:sldMk cId="216720948" sldId="287"/>
            <ac:spMk id="18" creationId="{347CD9D6-ED86-1972-257C-C4E44B26A8A7}"/>
          </ac:spMkLst>
        </pc:spChg>
        <pc:spChg chg="add mod">
          <ac:chgData name="Anne Belliveau" userId="e8c63c0f-8563-480f-98de-968f67ff0cbd" providerId="ADAL" clId="{4CDFE223-A205-4735-958D-2E6F85B1A590}" dt="2023-03-27T14:02:23.118" v="340" actId="404"/>
          <ac:spMkLst>
            <pc:docMk/>
            <pc:sldMk cId="216720948" sldId="287"/>
            <ac:spMk id="20" creationId="{4EC631A3-2233-3C66-9CE6-D95F09A056B4}"/>
          </ac:spMkLst>
        </pc:spChg>
        <pc:picChg chg="add del mod">
          <ac:chgData name="Anne Belliveau" userId="e8c63c0f-8563-480f-98de-968f67ff0cbd" providerId="ADAL" clId="{4CDFE223-A205-4735-958D-2E6F85B1A590}" dt="2023-03-27T13:58:58.404" v="311" actId="478"/>
          <ac:picMkLst>
            <pc:docMk/>
            <pc:sldMk cId="216720948" sldId="287"/>
            <ac:picMk id="12" creationId="{6939A0F2-8DB7-F8E0-0280-11AFE3B0F70F}"/>
          </ac:picMkLst>
        </pc:picChg>
      </pc:sldChg>
    </pc:docChg>
  </pc:docChgLst>
  <pc:docChgLst>
    <pc:chgData name="Anne Belliveau" userId="S::abelliveau@tenniscanada.com::e8c63c0f-8563-480f-98de-968f67ff0cbd" providerId="AD" clId="Web-{3000B447-8F49-DB22-F586-4F917DCEF9E3}"/>
    <pc:docChg chg="modSld">
      <pc:chgData name="Anne Belliveau" userId="S::abelliveau@tenniscanada.com::e8c63c0f-8563-480f-98de-968f67ff0cbd" providerId="AD" clId="Web-{3000B447-8F49-DB22-F586-4F917DCEF9E3}" dt="2023-03-27T12:59:27.583" v="11" actId="14100"/>
      <pc:docMkLst>
        <pc:docMk/>
      </pc:docMkLst>
      <pc:sldChg chg="addSp delSp modSp">
        <pc:chgData name="Anne Belliveau" userId="S::abelliveau@tenniscanada.com::e8c63c0f-8563-480f-98de-968f67ff0cbd" providerId="AD" clId="Web-{3000B447-8F49-DB22-F586-4F917DCEF9E3}" dt="2023-03-27T12:59:27.583" v="11" actId="14100"/>
        <pc:sldMkLst>
          <pc:docMk/>
          <pc:sldMk cId="1182784880" sldId="285"/>
        </pc:sldMkLst>
        <pc:spChg chg="add mod">
          <ac:chgData name="Anne Belliveau" userId="S::abelliveau@tenniscanada.com::e8c63c0f-8563-480f-98de-968f67ff0cbd" providerId="AD" clId="Web-{3000B447-8F49-DB22-F586-4F917DCEF9E3}" dt="2023-03-27T12:58:34.426" v="0"/>
          <ac:spMkLst>
            <pc:docMk/>
            <pc:sldMk cId="1182784880" sldId="285"/>
            <ac:spMk id="5" creationId="{70B5E81B-8844-9C88-F2E9-F06BF8E3B941}"/>
          </ac:spMkLst>
        </pc:spChg>
        <pc:picChg chg="del">
          <ac:chgData name="Anne Belliveau" userId="S::abelliveau@tenniscanada.com::e8c63c0f-8563-480f-98de-968f67ff0cbd" providerId="AD" clId="Web-{3000B447-8F49-DB22-F586-4F917DCEF9E3}" dt="2023-03-27T12:58:34.426" v="0"/>
          <ac:picMkLst>
            <pc:docMk/>
            <pc:sldMk cId="1182784880" sldId="285"/>
            <ac:picMk id="6" creationId="{59217CBD-0944-1FA6-44C7-661EEDD4964A}"/>
          </ac:picMkLst>
        </pc:picChg>
        <pc:picChg chg="add del mod">
          <ac:chgData name="Anne Belliveau" userId="S::abelliveau@tenniscanada.com::e8c63c0f-8563-480f-98de-968f67ff0cbd" providerId="AD" clId="Web-{3000B447-8F49-DB22-F586-4F917DCEF9E3}" dt="2023-03-27T12:59:21.083" v="8"/>
          <ac:picMkLst>
            <pc:docMk/>
            <pc:sldMk cId="1182784880" sldId="285"/>
            <ac:picMk id="8" creationId="{908EC6E3-E83C-9463-8A97-50078877F489}"/>
          </ac:picMkLst>
        </pc:picChg>
        <pc:picChg chg="add mod">
          <ac:chgData name="Anne Belliveau" userId="S::abelliveau@tenniscanada.com::e8c63c0f-8563-480f-98de-968f67ff0cbd" providerId="AD" clId="Web-{3000B447-8F49-DB22-F586-4F917DCEF9E3}" dt="2023-03-27T12:59:27.583" v="11" actId="14100"/>
          <ac:picMkLst>
            <pc:docMk/>
            <pc:sldMk cId="1182784880" sldId="285"/>
            <ac:picMk id="10" creationId="{ACD64333-15C2-D1F0-9F67-0C09430A4486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546725" cy="388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7251700" y="0"/>
            <a:ext cx="5546725" cy="388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9E599E-BFF1-E845-A91A-9D54DAFD82C2}" type="datetimeFigureOut">
              <a:rPr lang="en-US" smtClean="0"/>
              <a:t>11/30/2023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41800" y="971550"/>
            <a:ext cx="4318000" cy="2622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279525" y="3740150"/>
            <a:ext cx="10242550" cy="30607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7383463"/>
            <a:ext cx="554672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7251700" y="7383463"/>
            <a:ext cx="554672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185950-A22A-544F-B8BE-1538610350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310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185950-A22A-544F-B8BE-1538610350B0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653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emf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5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2.png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6.sv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56.png"/><Relationship Id="rId18" Type="http://schemas.openxmlformats.org/officeDocument/2006/relationships/image" Target="../media/image61.png"/><Relationship Id="rId3" Type="http://schemas.openxmlformats.org/officeDocument/2006/relationships/image" Target="../media/image46.png"/><Relationship Id="rId21" Type="http://schemas.openxmlformats.org/officeDocument/2006/relationships/image" Target="../media/image64.png"/><Relationship Id="rId7" Type="http://schemas.openxmlformats.org/officeDocument/2006/relationships/image" Target="../media/image50.png"/><Relationship Id="rId12" Type="http://schemas.openxmlformats.org/officeDocument/2006/relationships/image" Target="../media/image55.png"/><Relationship Id="rId17" Type="http://schemas.openxmlformats.org/officeDocument/2006/relationships/image" Target="../media/image60.png"/><Relationship Id="rId2" Type="http://schemas.openxmlformats.org/officeDocument/2006/relationships/image" Target="../media/image45.png"/><Relationship Id="rId16" Type="http://schemas.openxmlformats.org/officeDocument/2006/relationships/image" Target="../media/image59.png"/><Relationship Id="rId20" Type="http://schemas.openxmlformats.org/officeDocument/2006/relationships/image" Target="../media/image6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9.png"/><Relationship Id="rId11" Type="http://schemas.openxmlformats.org/officeDocument/2006/relationships/image" Target="../media/image54.png"/><Relationship Id="rId5" Type="http://schemas.openxmlformats.org/officeDocument/2006/relationships/image" Target="../media/image48.png"/><Relationship Id="rId15" Type="http://schemas.openxmlformats.org/officeDocument/2006/relationships/image" Target="../media/image58.png"/><Relationship Id="rId10" Type="http://schemas.openxmlformats.org/officeDocument/2006/relationships/image" Target="../media/image53.png"/><Relationship Id="rId19" Type="http://schemas.openxmlformats.org/officeDocument/2006/relationships/image" Target="../media/image62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Relationship Id="rId14" Type="http://schemas.openxmlformats.org/officeDocument/2006/relationships/image" Target="../media/image57.png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13" Type="http://schemas.openxmlformats.org/officeDocument/2006/relationships/image" Target="../media/image76.png"/><Relationship Id="rId18" Type="http://schemas.openxmlformats.org/officeDocument/2006/relationships/image" Target="../media/image81.png"/><Relationship Id="rId3" Type="http://schemas.openxmlformats.org/officeDocument/2006/relationships/image" Target="../media/image66.png"/><Relationship Id="rId21" Type="http://schemas.openxmlformats.org/officeDocument/2006/relationships/image" Target="../media/image84.png"/><Relationship Id="rId7" Type="http://schemas.openxmlformats.org/officeDocument/2006/relationships/image" Target="../media/image70.png"/><Relationship Id="rId12" Type="http://schemas.openxmlformats.org/officeDocument/2006/relationships/image" Target="../media/image75.png"/><Relationship Id="rId17" Type="http://schemas.openxmlformats.org/officeDocument/2006/relationships/image" Target="../media/image80.png"/><Relationship Id="rId2" Type="http://schemas.openxmlformats.org/officeDocument/2006/relationships/image" Target="../media/image65.png"/><Relationship Id="rId16" Type="http://schemas.openxmlformats.org/officeDocument/2006/relationships/image" Target="../media/image79.png"/><Relationship Id="rId20" Type="http://schemas.openxmlformats.org/officeDocument/2006/relationships/image" Target="../media/image8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9.png"/><Relationship Id="rId11" Type="http://schemas.openxmlformats.org/officeDocument/2006/relationships/image" Target="../media/image74.png"/><Relationship Id="rId5" Type="http://schemas.openxmlformats.org/officeDocument/2006/relationships/image" Target="../media/image68.png"/><Relationship Id="rId15" Type="http://schemas.openxmlformats.org/officeDocument/2006/relationships/image" Target="../media/image78.png"/><Relationship Id="rId10" Type="http://schemas.openxmlformats.org/officeDocument/2006/relationships/image" Target="../media/image73.png"/><Relationship Id="rId19" Type="http://schemas.openxmlformats.org/officeDocument/2006/relationships/image" Target="../media/image82.png"/><Relationship Id="rId4" Type="http://schemas.openxmlformats.org/officeDocument/2006/relationships/image" Target="../media/image67.png"/><Relationship Id="rId9" Type="http://schemas.openxmlformats.org/officeDocument/2006/relationships/image" Target="../media/image72.png"/><Relationship Id="rId14" Type="http://schemas.openxmlformats.org/officeDocument/2006/relationships/image" Target="../media/image77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13" Type="http://schemas.openxmlformats.org/officeDocument/2006/relationships/image" Target="../media/image96.png"/><Relationship Id="rId18" Type="http://schemas.openxmlformats.org/officeDocument/2006/relationships/image" Target="../media/image101.png"/><Relationship Id="rId3" Type="http://schemas.openxmlformats.org/officeDocument/2006/relationships/image" Target="../media/image86.png"/><Relationship Id="rId21" Type="http://schemas.openxmlformats.org/officeDocument/2006/relationships/image" Target="../media/image104.png"/><Relationship Id="rId7" Type="http://schemas.openxmlformats.org/officeDocument/2006/relationships/image" Target="../media/image90.png"/><Relationship Id="rId12" Type="http://schemas.openxmlformats.org/officeDocument/2006/relationships/image" Target="../media/image95.png"/><Relationship Id="rId17" Type="http://schemas.openxmlformats.org/officeDocument/2006/relationships/image" Target="../media/image100.png"/><Relationship Id="rId2" Type="http://schemas.openxmlformats.org/officeDocument/2006/relationships/image" Target="../media/image85.png"/><Relationship Id="rId16" Type="http://schemas.openxmlformats.org/officeDocument/2006/relationships/image" Target="../media/image99.png"/><Relationship Id="rId20" Type="http://schemas.openxmlformats.org/officeDocument/2006/relationships/image" Target="../media/image10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9.png"/><Relationship Id="rId11" Type="http://schemas.openxmlformats.org/officeDocument/2006/relationships/image" Target="../media/image94.png"/><Relationship Id="rId5" Type="http://schemas.openxmlformats.org/officeDocument/2006/relationships/image" Target="../media/image88.png"/><Relationship Id="rId15" Type="http://schemas.openxmlformats.org/officeDocument/2006/relationships/image" Target="../media/image98.png"/><Relationship Id="rId10" Type="http://schemas.openxmlformats.org/officeDocument/2006/relationships/image" Target="../media/image93.png"/><Relationship Id="rId19" Type="http://schemas.openxmlformats.org/officeDocument/2006/relationships/image" Target="../media/image102.png"/><Relationship Id="rId4" Type="http://schemas.openxmlformats.org/officeDocument/2006/relationships/image" Target="../media/image87.png"/><Relationship Id="rId9" Type="http://schemas.openxmlformats.org/officeDocument/2006/relationships/image" Target="../media/image92.png"/><Relationship Id="rId14" Type="http://schemas.openxmlformats.org/officeDocument/2006/relationships/image" Target="../media/image97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5">
            <a:extLst>
              <a:ext uri="{FF2B5EF4-FFF2-40B4-BE49-F238E27FC236}">
                <a16:creationId xmlns:a16="http://schemas.microsoft.com/office/drawing/2014/main" id="{3F966DDE-8134-015F-40E6-4D705B6EC38E}"/>
              </a:ext>
            </a:extLst>
          </p:cNvPr>
          <p:cNvSpPr/>
          <p:nvPr/>
        </p:nvSpPr>
        <p:spPr>
          <a:xfrm>
            <a:off x="0" y="0"/>
            <a:ext cx="12801600" cy="4457700"/>
          </a:xfrm>
          <a:custGeom>
            <a:avLst/>
            <a:gdLst/>
            <a:ahLst/>
            <a:cxnLst/>
            <a:rect l="l" t="t" r="r" b="b"/>
            <a:pathLst>
              <a:path w="12801600" h="4457700">
                <a:moveTo>
                  <a:pt x="12801600" y="0"/>
                </a:moveTo>
                <a:lnTo>
                  <a:pt x="0" y="0"/>
                </a:lnTo>
                <a:lnTo>
                  <a:pt x="0" y="4457700"/>
                </a:lnTo>
                <a:lnTo>
                  <a:pt x="12801600" y="4457700"/>
                </a:lnTo>
                <a:lnTo>
                  <a:pt x="12801600" y="0"/>
                </a:lnTo>
                <a:close/>
              </a:path>
            </a:pathLst>
          </a:custGeom>
          <a:solidFill>
            <a:srgbClr val="FF00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6">
            <a:extLst>
              <a:ext uri="{FF2B5EF4-FFF2-40B4-BE49-F238E27FC236}">
                <a16:creationId xmlns:a16="http://schemas.microsoft.com/office/drawing/2014/main" id="{8B58CDE8-A7B2-E234-D449-FD41889CF751}"/>
              </a:ext>
            </a:extLst>
          </p:cNvPr>
          <p:cNvSpPr/>
          <p:nvPr/>
        </p:nvSpPr>
        <p:spPr>
          <a:xfrm>
            <a:off x="0" y="4457700"/>
            <a:ext cx="4983480" cy="3314700"/>
          </a:xfrm>
          <a:custGeom>
            <a:avLst/>
            <a:gdLst/>
            <a:ahLst/>
            <a:cxnLst/>
            <a:rect l="l" t="t" r="r" b="b"/>
            <a:pathLst>
              <a:path w="4983480" h="3314700">
                <a:moveTo>
                  <a:pt x="0" y="3314700"/>
                </a:moveTo>
                <a:lnTo>
                  <a:pt x="4983467" y="3314700"/>
                </a:lnTo>
                <a:lnTo>
                  <a:pt x="4983467" y="0"/>
                </a:lnTo>
                <a:lnTo>
                  <a:pt x="0" y="0"/>
                </a:lnTo>
                <a:lnTo>
                  <a:pt x="0" y="3314700"/>
                </a:lnTo>
                <a:close/>
              </a:path>
            </a:pathLst>
          </a:custGeom>
          <a:solidFill>
            <a:srgbClr val="E0FF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7">
            <a:extLst>
              <a:ext uri="{FF2B5EF4-FFF2-40B4-BE49-F238E27FC236}">
                <a16:creationId xmlns:a16="http://schemas.microsoft.com/office/drawing/2014/main" id="{B754F9CD-4788-5B6B-77D7-0082606BB012}"/>
              </a:ext>
            </a:extLst>
          </p:cNvPr>
          <p:cNvSpPr/>
          <p:nvPr/>
        </p:nvSpPr>
        <p:spPr>
          <a:xfrm>
            <a:off x="624306" y="4482007"/>
            <a:ext cx="4344035" cy="3290570"/>
          </a:xfrm>
          <a:custGeom>
            <a:avLst/>
            <a:gdLst/>
            <a:ahLst/>
            <a:cxnLst/>
            <a:rect l="l" t="t" r="r" b="b"/>
            <a:pathLst>
              <a:path w="4344035" h="3290570">
                <a:moveTo>
                  <a:pt x="1241552" y="884885"/>
                </a:moveTo>
                <a:lnTo>
                  <a:pt x="1241171" y="835837"/>
                </a:lnTo>
                <a:lnTo>
                  <a:pt x="1240028" y="786549"/>
                </a:lnTo>
                <a:lnTo>
                  <a:pt x="1238072" y="737031"/>
                </a:lnTo>
                <a:lnTo>
                  <a:pt x="1235278" y="687298"/>
                </a:lnTo>
                <a:lnTo>
                  <a:pt x="1231607" y="637387"/>
                </a:lnTo>
                <a:lnTo>
                  <a:pt x="1227048" y="587324"/>
                </a:lnTo>
                <a:lnTo>
                  <a:pt x="1221562" y="537108"/>
                </a:lnTo>
                <a:lnTo>
                  <a:pt x="1215123" y="486778"/>
                </a:lnTo>
                <a:lnTo>
                  <a:pt x="1207681" y="436333"/>
                </a:lnTo>
                <a:lnTo>
                  <a:pt x="1199222" y="385826"/>
                </a:lnTo>
                <a:lnTo>
                  <a:pt x="1189710" y="335254"/>
                </a:lnTo>
                <a:lnTo>
                  <a:pt x="1179106" y="284657"/>
                </a:lnTo>
                <a:lnTo>
                  <a:pt x="1167396" y="234035"/>
                </a:lnTo>
                <a:lnTo>
                  <a:pt x="1154544" y="183426"/>
                </a:lnTo>
                <a:lnTo>
                  <a:pt x="1140510" y="132842"/>
                </a:lnTo>
                <a:lnTo>
                  <a:pt x="1125270" y="82296"/>
                </a:lnTo>
                <a:lnTo>
                  <a:pt x="1108798" y="31838"/>
                </a:lnTo>
                <a:lnTo>
                  <a:pt x="1097584" y="0"/>
                </a:lnTo>
                <a:lnTo>
                  <a:pt x="892898" y="0"/>
                </a:lnTo>
                <a:lnTo>
                  <a:pt x="905395" y="32207"/>
                </a:lnTo>
                <a:lnTo>
                  <a:pt x="922312" y="79146"/>
                </a:lnTo>
                <a:lnTo>
                  <a:pt x="938047" y="126238"/>
                </a:lnTo>
                <a:lnTo>
                  <a:pt x="952601" y="173456"/>
                </a:lnTo>
                <a:lnTo>
                  <a:pt x="966025" y="220802"/>
                </a:lnTo>
                <a:lnTo>
                  <a:pt x="979246" y="271881"/>
                </a:lnTo>
                <a:lnTo>
                  <a:pt x="991209" y="323049"/>
                </a:lnTo>
                <a:lnTo>
                  <a:pt x="1001941" y="374281"/>
                </a:lnTo>
                <a:lnTo>
                  <a:pt x="1011504" y="425564"/>
                </a:lnTo>
                <a:lnTo>
                  <a:pt x="1019898" y="476859"/>
                </a:lnTo>
                <a:lnTo>
                  <a:pt x="1027188" y="528142"/>
                </a:lnTo>
                <a:lnTo>
                  <a:pt x="1033386" y="579399"/>
                </a:lnTo>
                <a:lnTo>
                  <a:pt x="1038542" y="630593"/>
                </a:lnTo>
                <a:lnTo>
                  <a:pt x="1042682" y="681710"/>
                </a:lnTo>
                <a:lnTo>
                  <a:pt x="1045845" y="732726"/>
                </a:lnTo>
                <a:lnTo>
                  <a:pt x="1048054" y="783602"/>
                </a:lnTo>
                <a:lnTo>
                  <a:pt x="1049350" y="834339"/>
                </a:lnTo>
                <a:lnTo>
                  <a:pt x="1049782" y="884885"/>
                </a:lnTo>
                <a:lnTo>
                  <a:pt x="1049337" y="937044"/>
                </a:lnTo>
                <a:lnTo>
                  <a:pt x="1048029" y="988961"/>
                </a:lnTo>
                <a:lnTo>
                  <a:pt x="1045883" y="1040599"/>
                </a:lnTo>
                <a:lnTo>
                  <a:pt x="1042962" y="1091907"/>
                </a:lnTo>
                <a:lnTo>
                  <a:pt x="1039291" y="1142885"/>
                </a:lnTo>
                <a:lnTo>
                  <a:pt x="1034910" y="1193495"/>
                </a:lnTo>
                <a:lnTo>
                  <a:pt x="1029868" y="1243685"/>
                </a:lnTo>
                <a:lnTo>
                  <a:pt x="1024178" y="1293456"/>
                </a:lnTo>
                <a:lnTo>
                  <a:pt x="1017917" y="1342758"/>
                </a:lnTo>
                <a:lnTo>
                  <a:pt x="1011097" y="1391577"/>
                </a:lnTo>
                <a:lnTo>
                  <a:pt x="1003769" y="1439875"/>
                </a:lnTo>
                <a:lnTo>
                  <a:pt x="995273" y="1490078"/>
                </a:lnTo>
                <a:lnTo>
                  <a:pt x="985608" y="1540167"/>
                </a:lnTo>
                <a:lnTo>
                  <a:pt x="974813" y="1590128"/>
                </a:lnTo>
                <a:lnTo>
                  <a:pt x="962901" y="1639976"/>
                </a:lnTo>
                <a:lnTo>
                  <a:pt x="949883" y="1689696"/>
                </a:lnTo>
                <a:lnTo>
                  <a:pt x="935799" y="1739290"/>
                </a:lnTo>
                <a:lnTo>
                  <a:pt x="920648" y="1788756"/>
                </a:lnTo>
                <a:lnTo>
                  <a:pt x="904468" y="1838096"/>
                </a:lnTo>
                <a:lnTo>
                  <a:pt x="887272" y="1887296"/>
                </a:lnTo>
                <a:lnTo>
                  <a:pt x="869073" y="1936369"/>
                </a:lnTo>
                <a:lnTo>
                  <a:pt x="849909" y="1985289"/>
                </a:lnTo>
                <a:lnTo>
                  <a:pt x="829779" y="2034082"/>
                </a:lnTo>
                <a:lnTo>
                  <a:pt x="808710" y="2082736"/>
                </a:lnTo>
                <a:lnTo>
                  <a:pt x="788339" y="2127770"/>
                </a:lnTo>
                <a:lnTo>
                  <a:pt x="767194" y="2172690"/>
                </a:lnTo>
                <a:lnTo>
                  <a:pt x="745286" y="2217470"/>
                </a:lnTo>
                <a:lnTo>
                  <a:pt x="722642" y="2262124"/>
                </a:lnTo>
                <a:lnTo>
                  <a:pt x="699274" y="2306637"/>
                </a:lnTo>
                <a:lnTo>
                  <a:pt x="675208" y="2350998"/>
                </a:lnTo>
                <a:lnTo>
                  <a:pt x="650455" y="2395232"/>
                </a:lnTo>
                <a:lnTo>
                  <a:pt x="625030" y="2439314"/>
                </a:lnTo>
                <a:lnTo>
                  <a:pt x="598970" y="2483243"/>
                </a:lnTo>
                <a:lnTo>
                  <a:pt x="572262" y="2527033"/>
                </a:lnTo>
                <a:lnTo>
                  <a:pt x="544944" y="2570657"/>
                </a:lnTo>
                <a:lnTo>
                  <a:pt x="517029" y="2614130"/>
                </a:lnTo>
                <a:lnTo>
                  <a:pt x="488530" y="2657437"/>
                </a:lnTo>
                <a:lnTo>
                  <a:pt x="459486" y="2700591"/>
                </a:lnTo>
                <a:lnTo>
                  <a:pt x="429882" y="2743568"/>
                </a:lnTo>
                <a:lnTo>
                  <a:pt x="399757" y="2786392"/>
                </a:lnTo>
                <a:lnTo>
                  <a:pt x="369125" y="2829039"/>
                </a:lnTo>
                <a:lnTo>
                  <a:pt x="337997" y="2871508"/>
                </a:lnTo>
                <a:lnTo>
                  <a:pt x="306400" y="2913799"/>
                </a:lnTo>
                <a:lnTo>
                  <a:pt x="274345" y="2955912"/>
                </a:lnTo>
                <a:lnTo>
                  <a:pt x="241858" y="2997847"/>
                </a:lnTo>
                <a:lnTo>
                  <a:pt x="210464" y="3037700"/>
                </a:lnTo>
                <a:lnTo>
                  <a:pt x="178701" y="3077375"/>
                </a:lnTo>
                <a:lnTo>
                  <a:pt x="146596" y="3116897"/>
                </a:lnTo>
                <a:lnTo>
                  <a:pt x="114147" y="3156229"/>
                </a:lnTo>
                <a:lnTo>
                  <a:pt x="81394" y="3195383"/>
                </a:lnTo>
                <a:lnTo>
                  <a:pt x="48336" y="3234372"/>
                </a:lnTo>
                <a:lnTo>
                  <a:pt x="14998" y="3273171"/>
                </a:lnTo>
                <a:lnTo>
                  <a:pt x="0" y="3290392"/>
                </a:lnTo>
                <a:lnTo>
                  <a:pt x="251752" y="3290392"/>
                </a:lnTo>
                <a:lnTo>
                  <a:pt x="281089" y="3255048"/>
                </a:lnTo>
                <a:lnTo>
                  <a:pt x="313474" y="3215436"/>
                </a:lnTo>
                <a:lnTo>
                  <a:pt x="345567" y="3175622"/>
                </a:lnTo>
                <a:lnTo>
                  <a:pt x="377329" y="3135592"/>
                </a:lnTo>
                <a:lnTo>
                  <a:pt x="408762" y="3095371"/>
                </a:lnTo>
                <a:lnTo>
                  <a:pt x="439839" y="3054934"/>
                </a:lnTo>
                <a:lnTo>
                  <a:pt x="470547" y="3014307"/>
                </a:lnTo>
                <a:lnTo>
                  <a:pt x="500875" y="2973476"/>
                </a:lnTo>
                <a:lnTo>
                  <a:pt x="530809" y="2932442"/>
                </a:lnTo>
                <a:lnTo>
                  <a:pt x="560336" y="2891218"/>
                </a:lnTo>
                <a:lnTo>
                  <a:pt x="589432" y="2849778"/>
                </a:lnTo>
                <a:lnTo>
                  <a:pt x="618083" y="2808160"/>
                </a:lnTo>
                <a:lnTo>
                  <a:pt x="646277" y="2766326"/>
                </a:lnTo>
                <a:lnTo>
                  <a:pt x="674001" y="2724289"/>
                </a:lnTo>
                <a:lnTo>
                  <a:pt x="701230" y="2682062"/>
                </a:lnTo>
                <a:lnTo>
                  <a:pt x="727951" y="2639644"/>
                </a:lnTo>
                <a:lnTo>
                  <a:pt x="754164" y="2597023"/>
                </a:lnTo>
                <a:lnTo>
                  <a:pt x="779830" y="2554198"/>
                </a:lnTo>
                <a:lnTo>
                  <a:pt x="804938" y="2511196"/>
                </a:lnTo>
                <a:lnTo>
                  <a:pt x="829487" y="2467991"/>
                </a:lnTo>
                <a:lnTo>
                  <a:pt x="853465" y="2424582"/>
                </a:lnTo>
                <a:lnTo>
                  <a:pt x="876820" y="2380996"/>
                </a:lnTo>
                <a:lnTo>
                  <a:pt x="899579" y="2337206"/>
                </a:lnTo>
                <a:lnTo>
                  <a:pt x="921702" y="2293226"/>
                </a:lnTo>
                <a:lnTo>
                  <a:pt x="943178" y="2249055"/>
                </a:lnTo>
                <a:lnTo>
                  <a:pt x="963993" y="2204694"/>
                </a:lnTo>
                <a:lnTo>
                  <a:pt x="984123" y="2160143"/>
                </a:lnTo>
                <a:lnTo>
                  <a:pt x="1004912" y="2112187"/>
                </a:lnTo>
                <a:lnTo>
                  <a:pt x="1024890" y="2064029"/>
                </a:lnTo>
                <a:lnTo>
                  <a:pt x="1044028" y="2015642"/>
                </a:lnTo>
                <a:lnTo>
                  <a:pt x="1062304" y="1967039"/>
                </a:lnTo>
                <a:lnTo>
                  <a:pt x="1079703" y="1918233"/>
                </a:lnTo>
                <a:lnTo>
                  <a:pt x="1096200" y="1869198"/>
                </a:lnTo>
                <a:lnTo>
                  <a:pt x="1111770" y="1819973"/>
                </a:lnTo>
                <a:lnTo>
                  <a:pt x="1126401" y="1770519"/>
                </a:lnTo>
                <a:lnTo>
                  <a:pt x="1140079" y="1720875"/>
                </a:lnTo>
                <a:lnTo>
                  <a:pt x="1152766" y="1671015"/>
                </a:lnTo>
                <a:lnTo>
                  <a:pt x="1164437" y="1620964"/>
                </a:lnTo>
                <a:lnTo>
                  <a:pt x="1175092" y="1570697"/>
                </a:lnTo>
                <a:lnTo>
                  <a:pt x="1184694" y="1520240"/>
                </a:lnTo>
                <a:lnTo>
                  <a:pt x="1193228" y="1469593"/>
                </a:lnTo>
                <a:lnTo>
                  <a:pt x="1200264" y="1423352"/>
                </a:lnTo>
                <a:lnTo>
                  <a:pt x="1206868" y="1376578"/>
                </a:lnTo>
                <a:lnTo>
                  <a:pt x="1212989" y="1329309"/>
                </a:lnTo>
                <a:lnTo>
                  <a:pt x="1218628" y="1281569"/>
                </a:lnTo>
                <a:lnTo>
                  <a:pt x="1223721" y="1233360"/>
                </a:lnTo>
                <a:lnTo>
                  <a:pt x="1228255" y="1184706"/>
                </a:lnTo>
                <a:lnTo>
                  <a:pt x="1232166" y="1135646"/>
                </a:lnTo>
                <a:lnTo>
                  <a:pt x="1235456" y="1086192"/>
                </a:lnTo>
                <a:lnTo>
                  <a:pt x="1238072" y="1036370"/>
                </a:lnTo>
                <a:lnTo>
                  <a:pt x="1239977" y="986193"/>
                </a:lnTo>
                <a:lnTo>
                  <a:pt x="1241158" y="935685"/>
                </a:lnTo>
                <a:lnTo>
                  <a:pt x="1241552" y="884885"/>
                </a:lnTo>
                <a:close/>
              </a:path>
              <a:path w="4344035" h="3290570">
                <a:moveTo>
                  <a:pt x="4344035" y="3261499"/>
                </a:moveTo>
                <a:lnTo>
                  <a:pt x="4271886" y="3188766"/>
                </a:lnTo>
                <a:lnTo>
                  <a:pt x="4199991" y="3115157"/>
                </a:lnTo>
                <a:lnTo>
                  <a:pt x="4128490" y="3040723"/>
                </a:lnTo>
                <a:lnTo>
                  <a:pt x="4092918" y="3003194"/>
                </a:lnTo>
                <a:lnTo>
                  <a:pt x="4057485" y="2965462"/>
                </a:lnTo>
                <a:lnTo>
                  <a:pt x="4022217" y="2927527"/>
                </a:lnTo>
                <a:lnTo>
                  <a:pt x="3987139" y="2889402"/>
                </a:lnTo>
                <a:lnTo>
                  <a:pt x="3952240" y="2851073"/>
                </a:lnTo>
                <a:lnTo>
                  <a:pt x="3917556" y="2812554"/>
                </a:lnTo>
                <a:lnTo>
                  <a:pt x="3883101" y="2773832"/>
                </a:lnTo>
                <a:lnTo>
                  <a:pt x="3848887" y="2734932"/>
                </a:lnTo>
                <a:lnTo>
                  <a:pt x="3814940" y="2695841"/>
                </a:lnTo>
                <a:lnTo>
                  <a:pt x="3781260" y="2656560"/>
                </a:lnTo>
                <a:lnTo>
                  <a:pt x="3747884" y="2617089"/>
                </a:lnTo>
                <a:lnTo>
                  <a:pt x="3714813" y="2577439"/>
                </a:lnTo>
                <a:lnTo>
                  <a:pt x="3682060" y="2537625"/>
                </a:lnTo>
                <a:lnTo>
                  <a:pt x="3649662" y="2497620"/>
                </a:lnTo>
                <a:lnTo>
                  <a:pt x="3617620" y="2457437"/>
                </a:lnTo>
                <a:lnTo>
                  <a:pt x="3585959" y="2417076"/>
                </a:lnTo>
                <a:lnTo>
                  <a:pt x="3554679" y="2376551"/>
                </a:lnTo>
                <a:lnTo>
                  <a:pt x="3523818" y="2335860"/>
                </a:lnTo>
                <a:lnTo>
                  <a:pt x="3493376" y="2295004"/>
                </a:lnTo>
                <a:lnTo>
                  <a:pt x="3463379" y="2253970"/>
                </a:lnTo>
                <a:lnTo>
                  <a:pt x="3433838" y="2212784"/>
                </a:lnTo>
                <a:lnTo>
                  <a:pt x="3404781" y="2171433"/>
                </a:lnTo>
                <a:lnTo>
                  <a:pt x="3376218" y="2129917"/>
                </a:lnTo>
                <a:lnTo>
                  <a:pt x="3347161" y="2086775"/>
                </a:lnTo>
                <a:lnTo>
                  <a:pt x="3318662" y="2043468"/>
                </a:lnTo>
                <a:lnTo>
                  <a:pt x="3290747" y="1999996"/>
                </a:lnTo>
                <a:lnTo>
                  <a:pt x="3263430" y="1956371"/>
                </a:lnTo>
                <a:lnTo>
                  <a:pt x="3236734" y="1912594"/>
                </a:lnTo>
                <a:lnTo>
                  <a:pt x="3210661" y="1868652"/>
                </a:lnTo>
                <a:lnTo>
                  <a:pt x="3185249" y="1824570"/>
                </a:lnTo>
                <a:lnTo>
                  <a:pt x="3160496" y="1780349"/>
                </a:lnTo>
                <a:lnTo>
                  <a:pt x="3136430" y="1735975"/>
                </a:lnTo>
                <a:lnTo>
                  <a:pt x="3113062" y="1691474"/>
                </a:lnTo>
                <a:lnTo>
                  <a:pt x="3090418" y="1646821"/>
                </a:lnTo>
                <a:lnTo>
                  <a:pt x="3068510" y="1602041"/>
                </a:lnTo>
                <a:lnTo>
                  <a:pt x="3047352" y="1557134"/>
                </a:lnTo>
                <a:lnTo>
                  <a:pt x="3026981" y="1512087"/>
                </a:lnTo>
                <a:lnTo>
                  <a:pt x="3005912" y="1463433"/>
                </a:lnTo>
                <a:lnTo>
                  <a:pt x="2985782" y="1414640"/>
                </a:lnTo>
                <a:lnTo>
                  <a:pt x="2966618" y="1365719"/>
                </a:lnTo>
                <a:lnTo>
                  <a:pt x="2948419" y="1316647"/>
                </a:lnTo>
                <a:lnTo>
                  <a:pt x="2931223" y="1267447"/>
                </a:lnTo>
                <a:lnTo>
                  <a:pt x="2915043" y="1218107"/>
                </a:lnTo>
                <a:lnTo>
                  <a:pt x="2899905" y="1168654"/>
                </a:lnTo>
                <a:lnTo>
                  <a:pt x="2885808" y="1119060"/>
                </a:lnTo>
                <a:lnTo>
                  <a:pt x="2872803" y="1069340"/>
                </a:lnTo>
                <a:lnTo>
                  <a:pt x="2860891" y="1019492"/>
                </a:lnTo>
                <a:lnTo>
                  <a:pt x="2850083" y="969530"/>
                </a:lnTo>
                <a:lnTo>
                  <a:pt x="2840418" y="919441"/>
                </a:lnTo>
                <a:lnTo>
                  <a:pt x="2831922" y="869226"/>
                </a:lnTo>
                <a:lnTo>
                  <a:pt x="2824594" y="820940"/>
                </a:lnTo>
                <a:lnTo>
                  <a:pt x="2817774" y="772121"/>
                </a:lnTo>
                <a:lnTo>
                  <a:pt x="2811513" y="722820"/>
                </a:lnTo>
                <a:lnTo>
                  <a:pt x="2805836" y="673049"/>
                </a:lnTo>
                <a:lnTo>
                  <a:pt x="2800794" y="622846"/>
                </a:lnTo>
                <a:lnTo>
                  <a:pt x="2796413" y="572249"/>
                </a:lnTo>
                <a:lnTo>
                  <a:pt x="2792742" y="521271"/>
                </a:lnTo>
                <a:lnTo>
                  <a:pt x="2789821" y="469950"/>
                </a:lnTo>
                <a:lnTo>
                  <a:pt x="2787688" y="418325"/>
                </a:lnTo>
                <a:lnTo>
                  <a:pt x="2786380" y="366407"/>
                </a:lnTo>
                <a:lnTo>
                  <a:pt x="2785935" y="314223"/>
                </a:lnTo>
                <a:lnTo>
                  <a:pt x="2786329" y="265557"/>
                </a:lnTo>
                <a:lnTo>
                  <a:pt x="2787535" y="216712"/>
                </a:lnTo>
                <a:lnTo>
                  <a:pt x="2789580" y="167728"/>
                </a:lnTo>
                <a:lnTo>
                  <a:pt x="2792501" y="118618"/>
                </a:lnTo>
                <a:lnTo>
                  <a:pt x="2796324" y="69418"/>
                </a:lnTo>
                <a:lnTo>
                  <a:pt x="2801086" y="20129"/>
                </a:lnTo>
                <a:lnTo>
                  <a:pt x="2803423" y="0"/>
                </a:lnTo>
                <a:lnTo>
                  <a:pt x="2610434" y="0"/>
                </a:lnTo>
                <a:lnTo>
                  <a:pt x="2604439" y="62280"/>
                </a:lnTo>
                <a:lnTo>
                  <a:pt x="2600642" y="113093"/>
                </a:lnTo>
                <a:lnTo>
                  <a:pt x="2597747" y="163715"/>
                </a:lnTo>
                <a:lnTo>
                  <a:pt x="2595715" y="214122"/>
                </a:lnTo>
                <a:lnTo>
                  <a:pt x="2594521" y="264299"/>
                </a:lnTo>
                <a:lnTo>
                  <a:pt x="2594140" y="314223"/>
                </a:lnTo>
                <a:lnTo>
                  <a:pt x="2594533" y="365048"/>
                </a:lnTo>
                <a:lnTo>
                  <a:pt x="2595702" y="415544"/>
                </a:lnTo>
                <a:lnTo>
                  <a:pt x="2597607" y="465721"/>
                </a:lnTo>
                <a:lnTo>
                  <a:pt x="2600223" y="515556"/>
                </a:lnTo>
                <a:lnTo>
                  <a:pt x="2603512" y="565010"/>
                </a:lnTo>
                <a:lnTo>
                  <a:pt x="2607437" y="614070"/>
                </a:lnTo>
                <a:lnTo>
                  <a:pt x="2611958" y="662724"/>
                </a:lnTo>
                <a:lnTo>
                  <a:pt x="2617063" y="710933"/>
                </a:lnTo>
                <a:lnTo>
                  <a:pt x="2622689" y="758672"/>
                </a:lnTo>
                <a:lnTo>
                  <a:pt x="2628823" y="805942"/>
                </a:lnTo>
                <a:lnTo>
                  <a:pt x="2635427" y="852716"/>
                </a:lnTo>
                <a:lnTo>
                  <a:pt x="2642463" y="898944"/>
                </a:lnTo>
                <a:lnTo>
                  <a:pt x="2650998" y="949604"/>
                </a:lnTo>
                <a:lnTo>
                  <a:pt x="2660612" y="1000048"/>
                </a:lnTo>
                <a:lnTo>
                  <a:pt x="2671267" y="1050302"/>
                </a:lnTo>
                <a:lnTo>
                  <a:pt x="2682938" y="1100366"/>
                </a:lnTo>
                <a:lnTo>
                  <a:pt x="2695625" y="1150213"/>
                </a:lnTo>
                <a:lnTo>
                  <a:pt x="2709303" y="1199870"/>
                </a:lnTo>
                <a:lnTo>
                  <a:pt x="2723934" y="1249311"/>
                </a:lnTo>
                <a:lnTo>
                  <a:pt x="2739504" y="1298549"/>
                </a:lnTo>
                <a:lnTo>
                  <a:pt x="2756001" y="1347571"/>
                </a:lnTo>
                <a:lnTo>
                  <a:pt x="2773400" y="1396377"/>
                </a:lnTo>
                <a:lnTo>
                  <a:pt x="2791688" y="1444980"/>
                </a:lnTo>
                <a:lnTo>
                  <a:pt x="2810827" y="1493367"/>
                </a:lnTo>
                <a:lnTo>
                  <a:pt x="2830804" y="1541526"/>
                </a:lnTo>
                <a:lnTo>
                  <a:pt x="2851607" y="1589468"/>
                </a:lnTo>
                <a:lnTo>
                  <a:pt x="2872194" y="1635036"/>
                </a:lnTo>
                <a:lnTo>
                  <a:pt x="2893504" y="1680413"/>
                </a:lnTo>
                <a:lnTo>
                  <a:pt x="2915501" y="1725574"/>
                </a:lnTo>
                <a:lnTo>
                  <a:pt x="2938183" y="1770545"/>
                </a:lnTo>
                <a:lnTo>
                  <a:pt x="2961513" y="1815299"/>
                </a:lnTo>
                <a:lnTo>
                  <a:pt x="2985478" y="1859864"/>
                </a:lnTo>
                <a:lnTo>
                  <a:pt x="3010077" y="1904225"/>
                </a:lnTo>
                <a:lnTo>
                  <a:pt x="3035274" y="1948383"/>
                </a:lnTo>
                <a:lnTo>
                  <a:pt x="3061081" y="1992325"/>
                </a:lnTo>
                <a:lnTo>
                  <a:pt x="3087446" y="2036076"/>
                </a:lnTo>
                <a:lnTo>
                  <a:pt x="3114370" y="2079612"/>
                </a:lnTo>
                <a:lnTo>
                  <a:pt x="3141840" y="2122957"/>
                </a:lnTo>
                <a:lnTo>
                  <a:pt x="3169831" y="2166086"/>
                </a:lnTo>
                <a:lnTo>
                  <a:pt x="3198330" y="2209000"/>
                </a:lnTo>
                <a:lnTo>
                  <a:pt x="3227324" y="2251722"/>
                </a:lnTo>
                <a:lnTo>
                  <a:pt x="3256788" y="2294229"/>
                </a:lnTo>
                <a:lnTo>
                  <a:pt x="3286709" y="2336520"/>
                </a:lnTo>
                <a:lnTo>
                  <a:pt x="3317075" y="2378608"/>
                </a:lnTo>
                <a:lnTo>
                  <a:pt x="3347859" y="2420480"/>
                </a:lnTo>
                <a:lnTo>
                  <a:pt x="3379063" y="2462149"/>
                </a:lnTo>
                <a:lnTo>
                  <a:pt x="3410648" y="2503601"/>
                </a:lnTo>
                <a:lnTo>
                  <a:pt x="3442614" y="2544838"/>
                </a:lnTo>
                <a:lnTo>
                  <a:pt x="3473513" y="2584094"/>
                </a:lnTo>
                <a:lnTo>
                  <a:pt x="3504742" y="2623159"/>
                </a:lnTo>
                <a:lnTo>
                  <a:pt x="3536264" y="2662009"/>
                </a:lnTo>
                <a:lnTo>
                  <a:pt x="3568077" y="2700680"/>
                </a:lnTo>
                <a:lnTo>
                  <a:pt x="3600170" y="2739148"/>
                </a:lnTo>
                <a:lnTo>
                  <a:pt x="3632504" y="2777413"/>
                </a:lnTo>
                <a:lnTo>
                  <a:pt x="3665093" y="2815475"/>
                </a:lnTo>
                <a:lnTo>
                  <a:pt x="3697909" y="2853347"/>
                </a:lnTo>
                <a:lnTo>
                  <a:pt x="3730942" y="2891015"/>
                </a:lnTo>
                <a:lnTo>
                  <a:pt x="3764178" y="2928467"/>
                </a:lnTo>
                <a:lnTo>
                  <a:pt x="3797604" y="2965729"/>
                </a:lnTo>
                <a:lnTo>
                  <a:pt x="3831196" y="3002788"/>
                </a:lnTo>
                <a:lnTo>
                  <a:pt x="3864953" y="3039630"/>
                </a:lnTo>
                <a:lnTo>
                  <a:pt x="3898849" y="3076270"/>
                </a:lnTo>
                <a:lnTo>
                  <a:pt x="3967035" y="3148939"/>
                </a:lnTo>
                <a:lnTo>
                  <a:pt x="4035628" y="3220758"/>
                </a:lnTo>
                <a:lnTo>
                  <a:pt x="4103217" y="3290392"/>
                </a:lnTo>
                <a:lnTo>
                  <a:pt x="4314977" y="3290392"/>
                </a:lnTo>
                <a:lnTo>
                  <a:pt x="4344035" y="326149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" name="object 11">
            <a:extLst>
              <a:ext uri="{FF2B5EF4-FFF2-40B4-BE49-F238E27FC236}">
                <a16:creationId xmlns:a16="http://schemas.microsoft.com/office/drawing/2014/main" id="{D2292BEA-D378-23CF-562C-B789AA87C8D1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472156" y="1068324"/>
            <a:ext cx="2321063" cy="2321058"/>
          </a:xfrm>
          <a:prstGeom prst="rect">
            <a:avLst/>
          </a:prstGeom>
        </p:spPr>
      </p:pic>
      <p:sp>
        <p:nvSpPr>
          <p:cNvPr id="14" name="Holder 2">
            <a:extLst>
              <a:ext uri="{FF2B5EF4-FFF2-40B4-BE49-F238E27FC236}">
                <a16:creationId xmlns:a16="http://schemas.microsoft.com/office/drawing/2014/main" id="{64EA4C90-9EDF-3B2A-13EF-F511F9FA9E67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838200" y="2364733"/>
            <a:ext cx="3150841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Click here to </a:t>
            </a:r>
            <a:br>
              <a:rPr lang="en-CA"/>
            </a:br>
            <a:r>
              <a:rPr lang="en-CA"/>
              <a:t>add your title</a:t>
            </a:r>
            <a:endParaRPr/>
          </a:p>
        </p:txBody>
      </p:sp>
      <p:sp>
        <p:nvSpPr>
          <p:cNvPr id="15" name="Text Placeholder 21">
            <a:extLst>
              <a:ext uri="{FF2B5EF4-FFF2-40B4-BE49-F238E27FC236}">
                <a16:creationId xmlns:a16="http://schemas.microsoft.com/office/drawing/2014/main" id="{368EBF2F-E75E-8B3A-0B51-A1FCAC1C49B0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838578" y="3507733"/>
            <a:ext cx="3151188" cy="246221"/>
          </a:xfrm>
        </p:spPr>
        <p:txBody>
          <a:bodyPr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b="0" i="0">
                <a:latin typeface="Arial" panose="020B0604020202020204" pitchFamily="34" charset="0"/>
                <a:cs typeface="Arial" panose="020B0604020202020204" pitchFamily="34" charset="0"/>
              </a:rPr>
              <a:t>Add date here</a:t>
            </a:r>
            <a:endParaRPr lang="en-US"/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A2FF7488-0524-835D-A353-83A9C7A8AE5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570509"/>
            <a:ext cx="5105400" cy="1794047"/>
          </a:xfrm>
          <a:prstGeom prst="rect">
            <a:avLst/>
          </a:prstGeom>
        </p:spPr>
      </p:pic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BD8D43A6-07EE-F8E7-87C0-4F53F48C144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68341" y="4457700"/>
            <a:ext cx="7833259" cy="33147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below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2659438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Intro-4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Holder 2">
            <a:extLst>
              <a:ext uri="{FF2B5EF4-FFF2-40B4-BE49-F238E27FC236}">
                <a16:creationId xmlns:a16="http://schemas.microsoft.com/office/drawing/2014/main" id="{1CDA9201-4747-325C-B903-F6452D99677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74035" y="1888393"/>
            <a:ext cx="5426765" cy="19943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accent2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CLICK HERE </a:t>
            </a:r>
            <a:br>
              <a:rPr lang="en-CA"/>
            </a:br>
            <a:r>
              <a:rPr lang="en-CA"/>
              <a:t>TO ADD YOUR TITLE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71F4A234-FE28-0216-C862-26030D7F0DA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525000" y="5867400"/>
            <a:ext cx="2861077" cy="1447800"/>
          </a:xfrm>
        </p:spPr>
        <p:txBody>
          <a:bodyPr>
            <a:noAutofit/>
          </a:bodyPr>
          <a:lstStyle>
            <a:lvl1pPr marL="0" indent="0">
              <a:buNone/>
              <a:defRPr sz="12000" b="1" i="0">
                <a:solidFill>
                  <a:schemeClr val="accent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/>
              <a:t>04.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703EDCD-7B54-C2A1-3B91-9B8F8D422C4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6471"/>
          <a:stretch/>
        </p:blipFill>
        <p:spPr>
          <a:xfrm>
            <a:off x="3276600" y="2057400"/>
            <a:ext cx="7554268" cy="5715000"/>
          </a:xfrm>
          <a:prstGeom prst="rect">
            <a:avLst/>
          </a:prstGeom>
        </p:spPr>
      </p:pic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9424D8A-4F5E-470F-727F-5AC468D1C88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239000" y="762000"/>
            <a:ext cx="4648200" cy="4648200"/>
          </a:xfrm>
          <a:prstGeom prst="ellipse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Add here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3472197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48" userDrawn="1">
          <p15:clr>
            <a:srgbClr val="FBAE40"/>
          </p15:clr>
        </p15:guide>
        <p15:guide id="2" pos="4032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Intro-5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Holder 2">
            <a:extLst>
              <a:ext uri="{FF2B5EF4-FFF2-40B4-BE49-F238E27FC236}">
                <a16:creationId xmlns:a16="http://schemas.microsoft.com/office/drawing/2014/main" id="{1CDA9201-4747-325C-B903-F6452D99677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74035" y="1888393"/>
            <a:ext cx="5426765" cy="19943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accent5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CLICK HERE </a:t>
            </a:r>
            <a:br>
              <a:rPr lang="en-CA"/>
            </a:br>
            <a:r>
              <a:rPr lang="en-CA"/>
              <a:t>TO ADD YOUR TITLE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71F4A234-FE28-0216-C862-26030D7F0DA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525000" y="5867400"/>
            <a:ext cx="2861077" cy="1447800"/>
          </a:xfrm>
        </p:spPr>
        <p:txBody>
          <a:bodyPr>
            <a:noAutofit/>
          </a:bodyPr>
          <a:lstStyle>
            <a:lvl1pPr marL="0" indent="0">
              <a:buNone/>
              <a:defRPr sz="12000" b="1" i="0">
                <a:solidFill>
                  <a:schemeClr val="accent5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/>
              <a:t>05.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A369FD-8F8A-869F-6DC9-1DCCB79920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6471"/>
          <a:stretch/>
        </p:blipFill>
        <p:spPr>
          <a:xfrm>
            <a:off x="3276600" y="2070652"/>
            <a:ext cx="7554268" cy="5715000"/>
          </a:xfrm>
          <a:prstGeom prst="rect">
            <a:avLst/>
          </a:prstGeom>
        </p:spPr>
      </p:pic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9424D8A-4F5E-470F-727F-5AC468D1C88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239000" y="762000"/>
            <a:ext cx="4648200" cy="4648200"/>
          </a:xfrm>
          <a:prstGeom prst="ellipse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Click here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453796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48" userDrawn="1">
          <p15:clr>
            <a:srgbClr val="FBAE40"/>
          </p15:clr>
        </p15:guide>
        <p15:guide id="2" pos="4032" userDrawn="1">
          <p15:clr>
            <a:srgbClr val="FBAE40"/>
          </p15:clr>
        </p15:guide>
        <p15:guide id="3" pos="384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older 2">
            <a:extLst>
              <a:ext uri="{FF2B5EF4-FFF2-40B4-BE49-F238E27FC236}">
                <a16:creationId xmlns:a16="http://schemas.microsoft.com/office/drawing/2014/main" id="{17F9E7EF-443E-F782-686F-0453CCA9007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74035" y="914400"/>
            <a:ext cx="5426765" cy="1329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accent1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CLICK HERE </a:t>
            </a:r>
            <a:br>
              <a:rPr lang="en-CA"/>
            </a:br>
            <a:r>
              <a:rPr lang="en-CA"/>
              <a:t>TO ADD TITLE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7C64FB0-D4C9-753C-1DE3-3119F2190DC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74725" y="2743200"/>
            <a:ext cx="5426075" cy="2785206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grpSp>
        <p:nvGrpSpPr>
          <p:cNvPr id="9" name="object 5">
            <a:extLst>
              <a:ext uri="{FF2B5EF4-FFF2-40B4-BE49-F238E27FC236}">
                <a16:creationId xmlns:a16="http://schemas.microsoft.com/office/drawing/2014/main" id="{CD698982-07B1-9E3F-C53D-66266C43323B}"/>
              </a:ext>
            </a:extLst>
          </p:cNvPr>
          <p:cNvGrpSpPr/>
          <p:nvPr userDrawn="1"/>
        </p:nvGrpSpPr>
        <p:grpSpPr>
          <a:xfrm>
            <a:off x="9198864" y="4320540"/>
            <a:ext cx="3602990" cy="3451860"/>
            <a:chOff x="9198864" y="4320540"/>
            <a:chExt cx="3602990" cy="3451860"/>
          </a:xfrm>
        </p:grpSpPr>
        <p:sp>
          <p:nvSpPr>
            <p:cNvPr id="10" name="object 6">
              <a:extLst>
                <a:ext uri="{FF2B5EF4-FFF2-40B4-BE49-F238E27FC236}">
                  <a16:creationId xmlns:a16="http://schemas.microsoft.com/office/drawing/2014/main" id="{4C0ADF71-6628-88AB-7A8F-BB5E5A4E3090}"/>
                </a:ext>
              </a:extLst>
            </p:cNvPr>
            <p:cNvSpPr/>
            <p:nvPr/>
          </p:nvSpPr>
          <p:spPr>
            <a:xfrm>
              <a:off x="9198864" y="4352544"/>
              <a:ext cx="3602990" cy="3420110"/>
            </a:xfrm>
            <a:custGeom>
              <a:avLst/>
              <a:gdLst/>
              <a:ahLst/>
              <a:cxnLst/>
              <a:rect l="l" t="t" r="r" b="b"/>
              <a:pathLst>
                <a:path w="3602990" h="3420109">
                  <a:moveTo>
                    <a:pt x="0" y="3419855"/>
                  </a:moveTo>
                  <a:lnTo>
                    <a:pt x="3602735" y="3419855"/>
                  </a:lnTo>
                  <a:lnTo>
                    <a:pt x="3602735" y="0"/>
                  </a:lnTo>
                  <a:lnTo>
                    <a:pt x="0" y="0"/>
                  </a:lnTo>
                  <a:lnTo>
                    <a:pt x="0" y="3419855"/>
                  </a:lnTo>
                  <a:close/>
                </a:path>
              </a:pathLst>
            </a:custGeom>
            <a:solidFill>
              <a:srgbClr val="FF00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7">
              <a:extLst>
                <a:ext uri="{FF2B5EF4-FFF2-40B4-BE49-F238E27FC236}">
                  <a16:creationId xmlns:a16="http://schemas.microsoft.com/office/drawing/2014/main" id="{1E6302E4-B778-6E59-3647-680070B691DC}"/>
                </a:ext>
              </a:extLst>
            </p:cNvPr>
            <p:cNvSpPr/>
            <p:nvPr/>
          </p:nvSpPr>
          <p:spPr>
            <a:xfrm>
              <a:off x="12271248" y="4320540"/>
              <a:ext cx="123825" cy="379730"/>
            </a:xfrm>
            <a:custGeom>
              <a:avLst/>
              <a:gdLst/>
              <a:ahLst/>
              <a:cxnLst/>
              <a:rect l="l" t="t" r="r" b="b"/>
              <a:pathLst>
                <a:path w="123825" h="379729">
                  <a:moveTo>
                    <a:pt x="123444" y="0"/>
                  </a:moveTo>
                  <a:lnTo>
                    <a:pt x="0" y="0"/>
                  </a:lnTo>
                  <a:lnTo>
                    <a:pt x="0" y="379475"/>
                  </a:lnTo>
                  <a:lnTo>
                    <a:pt x="123444" y="379475"/>
                  </a:lnTo>
                  <a:lnTo>
                    <a:pt x="12344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EF3B6519-9761-858A-6D56-0BE351E129B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9198610" y="1"/>
            <a:ext cx="3602990" cy="4191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/>
              <a:t>Click icon below to change picture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85A6C01F-4B0D-2105-5BD0-CE1E8E51093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74725" y="5936974"/>
            <a:ext cx="5426075" cy="1149626"/>
          </a:xfrm>
        </p:spPr>
        <p:txBody>
          <a:bodyPr>
            <a:normAutofit/>
          </a:bodyPr>
          <a:lstStyle>
            <a:lvl1pPr marL="0" indent="0">
              <a:buNone/>
              <a:defRPr sz="2600">
                <a:solidFill>
                  <a:schemeClr val="accent4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Add quote here</a:t>
            </a:r>
          </a:p>
        </p:txBody>
      </p:sp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BDC5D952-786E-B96C-8F7E-0BBD116096F6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304800" y="7203864"/>
            <a:ext cx="2880360" cy="413808"/>
          </a:xfrm>
        </p:spPr>
        <p:txBody>
          <a:bodyPr/>
          <a:lstStyle>
            <a:lvl1pPr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name</a:t>
            </a:r>
          </a:p>
        </p:txBody>
      </p:sp>
      <p:sp>
        <p:nvSpPr>
          <p:cNvPr id="3" name="Espace réservé du numéro de diapositive 5">
            <a:extLst>
              <a:ext uri="{FF2B5EF4-FFF2-40B4-BE49-F238E27FC236}">
                <a16:creationId xmlns:a16="http://schemas.microsoft.com/office/drawing/2014/main" id="{E3414FEA-2704-8189-3E5F-0694607DE25F}"/>
              </a:ext>
            </a:extLst>
          </p:cNvPr>
          <p:cNvSpPr txBox="1">
            <a:spLocks/>
          </p:cNvSpPr>
          <p:nvPr userDrawn="1"/>
        </p:nvSpPr>
        <p:spPr>
          <a:xfrm>
            <a:off x="9814560" y="722820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126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DE519CC0-FF02-43C1-B336-3C125D757AC9}" type="slidenum">
              <a:rPr lang="fr-CA" smtClean="0"/>
              <a:pPr lvl="0"/>
              <a:t>‹#›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5457325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older 2">
            <a:extLst>
              <a:ext uri="{FF2B5EF4-FFF2-40B4-BE49-F238E27FC236}">
                <a16:creationId xmlns:a16="http://schemas.microsoft.com/office/drawing/2014/main" id="{17F9E7EF-443E-F782-686F-0453CCA9007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87417" y="914400"/>
            <a:ext cx="5426765" cy="1329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4800" b="0" i="0">
                <a:solidFill>
                  <a:schemeClr val="accent2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CLICK HERE </a:t>
            </a:r>
            <a:br>
              <a:rPr lang="en-CA"/>
            </a:br>
            <a:r>
              <a:rPr lang="en-CA"/>
              <a:t>TO ADD TITLE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396CBFF-0595-DEB7-6AA8-00B5F6FA2AF7}"/>
              </a:ext>
            </a:extLst>
          </p:cNvPr>
          <p:cNvSpPr/>
          <p:nvPr userDrawn="1"/>
        </p:nvSpPr>
        <p:spPr>
          <a:xfrm>
            <a:off x="-7434" y="3352800"/>
            <a:ext cx="12809034" cy="44196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FA8A2B3-6A87-5577-7D5A-677D780DA6A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33500" y="3849303"/>
            <a:ext cx="914400" cy="9144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B792A52-9395-AC34-0FDD-10EA1E7D685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85415" y="3874703"/>
            <a:ext cx="863600" cy="863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BB0CD8D-D8ED-E6CA-5695-B6C748DFD26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455417" y="3875942"/>
            <a:ext cx="863600" cy="8636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AC5356D-3CEF-7DB4-E997-4ADA43572B4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522023" y="3919153"/>
            <a:ext cx="825500" cy="825500"/>
          </a:xfrm>
          <a:prstGeom prst="rect">
            <a:avLst/>
          </a:prstGeom>
        </p:spPr>
      </p:pic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74FAB420-464F-D350-1C20-D8C9BE09C3D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85800" y="5373303"/>
            <a:ext cx="2209799" cy="1371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0E7D1F6B-544F-9B79-83D4-A4FCDD9D91A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47721" y="5373303"/>
            <a:ext cx="2264965" cy="1371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F8DE4DB9-F8C5-80D5-C72F-01945F617B5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23111" y="5373303"/>
            <a:ext cx="2264965" cy="1371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1BF7F342-8516-6C2C-EB18-949758D575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867396" y="5373303"/>
            <a:ext cx="2268680" cy="1371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8D3F7F24-6F47-83E3-4BE2-A6B91A60FE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096213"/>
            <a:ext cx="2209799" cy="277090"/>
          </a:xfrm>
        </p:spPr>
        <p:txBody>
          <a:bodyPr>
            <a:normAutofit/>
          </a:bodyPr>
          <a:lstStyle>
            <a:lvl1pPr marL="0" indent="0" algn="ctr">
              <a:buNone/>
              <a:defRPr sz="1600" b="1">
                <a:solidFill>
                  <a:schemeClr val="accent2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Section title here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4163F4CB-8D7A-DF99-004B-604DE7187D5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719945" y="5096213"/>
            <a:ext cx="2268680" cy="277090"/>
          </a:xfrm>
        </p:spPr>
        <p:txBody>
          <a:bodyPr>
            <a:normAutofit/>
          </a:bodyPr>
          <a:lstStyle>
            <a:lvl1pPr marL="0" indent="0" algn="ctr">
              <a:buNone/>
              <a:defRPr sz="1600" b="1">
                <a:solidFill>
                  <a:schemeClr val="accent2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Section title here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1A3406E8-2F98-2BE0-1042-30114D68642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09509" y="5096213"/>
            <a:ext cx="2268680" cy="277090"/>
          </a:xfrm>
        </p:spPr>
        <p:txBody>
          <a:bodyPr>
            <a:normAutofit/>
          </a:bodyPr>
          <a:lstStyle>
            <a:lvl1pPr marL="0" indent="0" algn="ctr">
              <a:buNone/>
              <a:defRPr sz="1600" b="1">
                <a:solidFill>
                  <a:schemeClr val="accent2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Section title here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CDB4AB7E-D098-A090-EA06-C12DC938392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857509" y="5096213"/>
            <a:ext cx="2268680" cy="277090"/>
          </a:xfrm>
        </p:spPr>
        <p:txBody>
          <a:bodyPr>
            <a:normAutofit/>
          </a:bodyPr>
          <a:lstStyle>
            <a:lvl1pPr marL="0" indent="0" algn="ctr">
              <a:buNone/>
              <a:defRPr sz="1600" b="1">
                <a:solidFill>
                  <a:schemeClr val="accent2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Section title here</a:t>
            </a:r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55C2BDAE-0B16-2EEA-EAD6-C7F2B07EF860}"/>
              </a:ext>
            </a:extLst>
          </p:cNvPr>
          <p:cNvSpPr>
            <a:spLocks noGrp="1"/>
          </p:cNvSpPr>
          <p:nvPr>
            <p:ph type="dt" sz="half" idx="18"/>
          </p:nvPr>
        </p:nvSpPr>
        <p:spPr>
          <a:xfrm>
            <a:off x="304800" y="7203864"/>
            <a:ext cx="2880360" cy="413808"/>
          </a:xfrm>
        </p:spPr>
        <p:txBody>
          <a:bodyPr/>
          <a:lstStyle>
            <a:lvl1pPr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name</a:t>
            </a:r>
          </a:p>
        </p:txBody>
      </p:sp>
      <p:sp>
        <p:nvSpPr>
          <p:cNvPr id="18" name="Espace réservé du numéro de diapositive 5">
            <a:extLst>
              <a:ext uri="{FF2B5EF4-FFF2-40B4-BE49-F238E27FC236}">
                <a16:creationId xmlns:a16="http://schemas.microsoft.com/office/drawing/2014/main" id="{18A389F5-92F7-8EC5-4861-06F25C0FCF5B}"/>
              </a:ext>
            </a:extLst>
          </p:cNvPr>
          <p:cNvSpPr txBox="1">
            <a:spLocks/>
          </p:cNvSpPr>
          <p:nvPr userDrawn="1"/>
        </p:nvSpPr>
        <p:spPr>
          <a:xfrm>
            <a:off x="9814560" y="722820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1260"/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DE519CC0-FF02-43C1-B336-3C125D757AC9}" type="slidenum">
              <a:rPr lang="fr-CA" smtClean="0"/>
              <a:pPr lvl="0"/>
              <a:t>‹#›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5784377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48" userDrawn="1">
          <p15:clr>
            <a:srgbClr val="FBAE40"/>
          </p15:clr>
        </p15:guide>
        <p15:guide id="2" pos="4032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older 2">
            <a:extLst>
              <a:ext uri="{FF2B5EF4-FFF2-40B4-BE49-F238E27FC236}">
                <a16:creationId xmlns:a16="http://schemas.microsoft.com/office/drawing/2014/main" id="{17F9E7EF-443E-F782-686F-0453CCA9007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87417" y="914400"/>
            <a:ext cx="5426765" cy="1329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4800" b="0" i="0">
                <a:solidFill>
                  <a:schemeClr val="accent2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CLICK HERE </a:t>
            </a:r>
            <a:br>
              <a:rPr lang="en-CA"/>
            </a:br>
            <a:r>
              <a:rPr lang="en-CA"/>
              <a:t>TO ADD YOUR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396CBFF-0595-DEB7-6AA8-00B5F6FA2AF7}"/>
              </a:ext>
            </a:extLst>
          </p:cNvPr>
          <p:cNvSpPr/>
          <p:nvPr userDrawn="1"/>
        </p:nvSpPr>
        <p:spPr>
          <a:xfrm>
            <a:off x="-7434" y="3352800"/>
            <a:ext cx="12809034" cy="4419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accent1"/>
                </a:solidFill>
              </a:rPr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792A52-9395-AC34-0FDD-10EA1E7D685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385415" y="3874703"/>
            <a:ext cx="863600" cy="863600"/>
          </a:xfrm>
          <a:prstGeom prst="rect">
            <a:avLst/>
          </a:prstGeom>
        </p:spPr>
      </p:pic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74FAB420-464F-D350-1C20-D8C9BE09C3D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85800" y="5373303"/>
            <a:ext cx="2209799" cy="137160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0E7D1F6B-544F-9B79-83D4-A4FCDD9D91A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47721" y="5373303"/>
            <a:ext cx="2264965" cy="137160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F8DE4DB9-F8C5-80D5-C72F-01945F617B5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23111" y="5373303"/>
            <a:ext cx="2264965" cy="137160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1BF7F342-8516-6C2C-EB18-949758D575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867396" y="5373303"/>
            <a:ext cx="2268680" cy="137160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8D3F7F24-6F47-83E3-4BE2-A6B91A60FE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096213"/>
            <a:ext cx="2209799" cy="277090"/>
          </a:xfrm>
        </p:spPr>
        <p:txBody>
          <a:bodyPr>
            <a:normAutofit/>
          </a:bodyPr>
          <a:lstStyle>
            <a:lvl1pPr marL="0" indent="0" algn="ctr">
              <a:buNone/>
              <a:defRPr sz="1600" b="1">
                <a:solidFill>
                  <a:schemeClr val="accent3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Section title here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4163F4CB-8D7A-DF99-004B-604DE7187D5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719945" y="5096213"/>
            <a:ext cx="2268680" cy="277090"/>
          </a:xfrm>
        </p:spPr>
        <p:txBody>
          <a:bodyPr>
            <a:normAutofit/>
          </a:bodyPr>
          <a:lstStyle>
            <a:lvl1pPr marL="0" indent="0" algn="ctr">
              <a:buNone/>
              <a:defRPr sz="1600" b="1">
                <a:solidFill>
                  <a:schemeClr val="accent3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Section title here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1A3406E8-2F98-2BE0-1042-30114D68642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09509" y="5096213"/>
            <a:ext cx="2268680" cy="277090"/>
          </a:xfrm>
        </p:spPr>
        <p:txBody>
          <a:bodyPr>
            <a:normAutofit/>
          </a:bodyPr>
          <a:lstStyle>
            <a:lvl1pPr marL="0" indent="0" algn="ctr">
              <a:buNone/>
              <a:defRPr sz="1600" b="1">
                <a:solidFill>
                  <a:schemeClr val="accent3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Section title here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CDB4AB7E-D098-A090-EA06-C12DC938392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857509" y="5096213"/>
            <a:ext cx="2268680" cy="277090"/>
          </a:xfrm>
        </p:spPr>
        <p:txBody>
          <a:bodyPr>
            <a:normAutofit/>
          </a:bodyPr>
          <a:lstStyle>
            <a:lvl1pPr marL="0" indent="0" algn="ctr">
              <a:buNone/>
              <a:defRPr sz="1600" b="1">
                <a:solidFill>
                  <a:schemeClr val="accent3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Section title here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A66CBF89-5D41-132B-EB81-B8AB497F434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33500" y="3849303"/>
            <a:ext cx="914400" cy="9144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08B6282-D1E4-0A16-92E0-F2B765E4292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389378" y="3875572"/>
            <a:ext cx="863600" cy="8636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BC4CA38-D33C-D3BC-469E-89AB99B228F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451454" y="3876775"/>
            <a:ext cx="863600" cy="8636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09A6BCFE-97FA-3081-D634-C9B80155EA2A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521456" y="3914474"/>
            <a:ext cx="825500" cy="825500"/>
          </a:xfrm>
          <a:prstGeom prst="rect">
            <a:avLst/>
          </a:prstGeom>
        </p:spPr>
      </p:pic>
      <p:sp>
        <p:nvSpPr>
          <p:cNvPr id="3" name="Date Placeholder 1">
            <a:extLst>
              <a:ext uri="{FF2B5EF4-FFF2-40B4-BE49-F238E27FC236}">
                <a16:creationId xmlns:a16="http://schemas.microsoft.com/office/drawing/2014/main" id="{53EFD2E9-7A9D-3E17-78DB-1EBBD008B27C}"/>
              </a:ext>
            </a:extLst>
          </p:cNvPr>
          <p:cNvSpPr>
            <a:spLocks noGrp="1"/>
          </p:cNvSpPr>
          <p:nvPr>
            <p:ph type="dt" sz="half" idx="18"/>
          </p:nvPr>
        </p:nvSpPr>
        <p:spPr>
          <a:xfrm>
            <a:off x="304800" y="7203864"/>
            <a:ext cx="2880360" cy="413808"/>
          </a:xfrm>
        </p:spPr>
        <p:txBody>
          <a:bodyPr/>
          <a:lstStyle>
            <a:lvl1pPr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name</a:t>
            </a:r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67C98ACA-5C63-E490-A909-A31501003951}"/>
              </a:ext>
            </a:extLst>
          </p:cNvPr>
          <p:cNvSpPr txBox="1">
            <a:spLocks/>
          </p:cNvSpPr>
          <p:nvPr userDrawn="1"/>
        </p:nvSpPr>
        <p:spPr>
          <a:xfrm>
            <a:off x="9814560" y="722820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126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DE519CC0-FF02-43C1-B336-3C125D757AC9}" type="slidenum">
              <a:rPr lang="fr-CA" smtClean="0"/>
              <a:pPr lvl="0"/>
              <a:t>‹#›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8408195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older 2">
            <a:extLst>
              <a:ext uri="{FF2B5EF4-FFF2-40B4-BE49-F238E27FC236}">
                <a16:creationId xmlns:a16="http://schemas.microsoft.com/office/drawing/2014/main" id="{17F9E7EF-443E-F782-686F-0453CCA9007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74035" y="914400"/>
            <a:ext cx="7026965" cy="1329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accent1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CLICK HERE TO </a:t>
            </a:r>
            <a:br>
              <a:rPr lang="en-CA"/>
            </a:br>
            <a:r>
              <a:rPr lang="en-CA"/>
              <a:t>ADD YOUR TITLE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7C64FB0-D4C9-753C-1DE3-3119F2190DC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74725" y="2743200"/>
            <a:ext cx="5426075" cy="2785206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85A6C01F-4B0D-2105-5BD0-CE1E8E51093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74725" y="5936974"/>
            <a:ext cx="5426075" cy="1149626"/>
          </a:xfrm>
        </p:spPr>
        <p:txBody>
          <a:bodyPr>
            <a:normAutofit/>
          </a:bodyPr>
          <a:lstStyle>
            <a:lvl1pPr marL="0" indent="0">
              <a:buNone/>
              <a:defRPr sz="2600">
                <a:solidFill>
                  <a:schemeClr val="accent4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Add quote here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B7639D0-E10E-5B88-6DBE-97823959FD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-11229" t="-980" r="40479" b="980"/>
          <a:stretch/>
        </p:blipFill>
        <p:spPr>
          <a:xfrm>
            <a:off x="7848600" y="210457"/>
            <a:ext cx="4953000" cy="8019143"/>
          </a:xfrm>
          <a:prstGeom prst="rect">
            <a:avLst/>
          </a:prstGeom>
        </p:spPr>
      </p:pic>
      <p:sp>
        <p:nvSpPr>
          <p:cNvPr id="3" name="Date Placeholder 1">
            <a:extLst>
              <a:ext uri="{FF2B5EF4-FFF2-40B4-BE49-F238E27FC236}">
                <a16:creationId xmlns:a16="http://schemas.microsoft.com/office/drawing/2014/main" id="{743E7689-D6B2-2C54-E472-BF6928432CDE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304800" y="7203864"/>
            <a:ext cx="2880360" cy="413808"/>
          </a:xfrm>
        </p:spPr>
        <p:txBody>
          <a:bodyPr/>
          <a:lstStyle>
            <a:lvl1pPr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name</a:t>
            </a:r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8EE44EFF-82F4-406C-BFFC-4DFBB7E8B38C}"/>
              </a:ext>
            </a:extLst>
          </p:cNvPr>
          <p:cNvSpPr txBox="1">
            <a:spLocks/>
          </p:cNvSpPr>
          <p:nvPr userDrawn="1"/>
        </p:nvSpPr>
        <p:spPr>
          <a:xfrm>
            <a:off x="9814560" y="722820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126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DE519CC0-FF02-43C1-B336-3C125D757AC9}" type="slidenum">
              <a:rPr lang="fr-CA" smtClean="0">
                <a:solidFill>
                  <a:schemeClr val="tx1"/>
                </a:solidFill>
              </a:rPr>
              <a:pPr lvl="0"/>
              <a:t>‹#›</a:t>
            </a:fld>
            <a:endParaRPr lang="fr-CA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8424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2">
            <a:extLst>
              <a:ext uri="{FF2B5EF4-FFF2-40B4-BE49-F238E27FC236}">
                <a16:creationId xmlns:a16="http://schemas.microsoft.com/office/drawing/2014/main" id="{B40138E0-6331-50BA-6D13-F43E55526F80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3733800" cy="3885651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/>
              <a:t>Click icon below to change picture</a:t>
            </a:r>
          </a:p>
        </p:txBody>
      </p:sp>
      <p:sp>
        <p:nvSpPr>
          <p:cNvPr id="19" name="Picture Placeholder 12">
            <a:extLst>
              <a:ext uri="{FF2B5EF4-FFF2-40B4-BE49-F238E27FC236}">
                <a16:creationId xmlns:a16="http://schemas.microsoft.com/office/drawing/2014/main" id="{F37A4F68-047E-71F1-88DC-1B9D3828A26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3886199"/>
            <a:ext cx="3733800" cy="3885651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/>
              <a:t>Click icon to change picture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9254363-FBA9-F4F5-9CE6-E672FC42AF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847825"/>
            <a:ext cx="3808396" cy="44450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EBF97E13-D878-0834-B4EE-1BB6D3C325E8}"/>
              </a:ext>
            </a:extLst>
          </p:cNvPr>
          <p:cNvSpPr/>
          <p:nvPr userDrawn="1"/>
        </p:nvSpPr>
        <p:spPr>
          <a:xfrm>
            <a:off x="4191000" y="2637515"/>
            <a:ext cx="2362200" cy="1248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78950B1-5D55-C7E6-41A3-97E79A89E5CA}"/>
              </a:ext>
            </a:extLst>
          </p:cNvPr>
          <p:cNvSpPr/>
          <p:nvPr userDrawn="1"/>
        </p:nvSpPr>
        <p:spPr>
          <a:xfrm>
            <a:off x="7042483" y="1676400"/>
            <a:ext cx="2362200" cy="220925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D754EDB-0F57-41F7-1FD0-A49BD9DDAD0D}"/>
              </a:ext>
            </a:extLst>
          </p:cNvPr>
          <p:cNvSpPr/>
          <p:nvPr userDrawn="1"/>
        </p:nvSpPr>
        <p:spPr>
          <a:xfrm>
            <a:off x="9864524" y="838200"/>
            <a:ext cx="2362200" cy="30474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3F7053E9-DA72-33B8-572B-0E6B44C833C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22420" y="2784073"/>
            <a:ext cx="2113155" cy="956928"/>
          </a:xfrm>
        </p:spPr>
        <p:txBody>
          <a:bodyPr>
            <a:normAutofit/>
          </a:bodyPr>
          <a:lstStyle>
            <a:lvl1pPr marL="0" indent="0">
              <a:buNone/>
              <a:defRPr sz="7500" b="1">
                <a:solidFill>
                  <a:schemeClr val="accent2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25%</a:t>
            </a:r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43B1B51B-AFC5-1B75-BB97-9F489A03B30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167005" y="2784073"/>
            <a:ext cx="2113155" cy="956928"/>
          </a:xfrm>
        </p:spPr>
        <p:txBody>
          <a:bodyPr>
            <a:normAutofit/>
          </a:bodyPr>
          <a:lstStyle>
            <a:lvl1pPr marL="0" indent="0">
              <a:buNone/>
              <a:defRPr sz="7500" b="1">
                <a:solidFill>
                  <a:schemeClr val="accent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47%</a:t>
            </a:r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C0A3E38B-EAF6-AF28-2FAA-93942825125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992501" y="2784073"/>
            <a:ext cx="2113155" cy="956928"/>
          </a:xfrm>
        </p:spPr>
        <p:txBody>
          <a:bodyPr>
            <a:normAutofit/>
          </a:bodyPr>
          <a:lstStyle>
            <a:lvl1pPr marL="0" indent="0">
              <a:buNone/>
              <a:defRPr sz="7500" b="1">
                <a:solidFill>
                  <a:schemeClr val="accent3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65%</a:t>
            </a:r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0562E375-1F4F-78E0-0B1A-BCA0C41783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253208" y="4330635"/>
            <a:ext cx="2209799" cy="137160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enter your text</a:t>
            </a:r>
          </a:p>
        </p:txBody>
      </p:sp>
      <p:sp>
        <p:nvSpPr>
          <p:cNvPr id="30" name="Text Placeholder 6">
            <a:extLst>
              <a:ext uri="{FF2B5EF4-FFF2-40B4-BE49-F238E27FC236}">
                <a16:creationId xmlns:a16="http://schemas.microsoft.com/office/drawing/2014/main" id="{23EE059C-DF14-E32E-1759-62E798AB8F5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253208" y="4053545"/>
            <a:ext cx="2209799" cy="277090"/>
          </a:xfrm>
        </p:spPr>
        <p:txBody>
          <a:bodyPr>
            <a:normAutofit/>
          </a:bodyPr>
          <a:lstStyle>
            <a:lvl1pPr marL="0" indent="0" algn="ctr">
              <a:buNone/>
              <a:defRPr sz="1600" b="1">
                <a:solidFill>
                  <a:schemeClr val="accent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Section title here</a:t>
            </a:r>
          </a:p>
        </p:txBody>
      </p:sp>
      <p:sp>
        <p:nvSpPr>
          <p:cNvPr id="31" name="Text Placeholder 6">
            <a:extLst>
              <a:ext uri="{FF2B5EF4-FFF2-40B4-BE49-F238E27FC236}">
                <a16:creationId xmlns:a16="http://schemas.microsoft.com/office/drawing/2014/main" id="{5F2A1057-9D63-8A7B-3234-046618A1652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96992" y="4330635"/>
            <a:ext cx="2209799" cy="137160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sp>
        <p:nvSpPr>
          <p:cNvPr id="32" name="Text Placeholder 6">
            <a:extLst>
              <a:ext uri="{FF2B5EF4-FFF2-40B4-BE49-F238E27FC236}">
                <a16:creationId xmlns:a16="http://schemas.microsoft.com/office/drawing/2014/main" id="{5C155E9A-9D59-D067-17A4-966E0A32F7A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096992" y="4053545"/>
            <a:ext cx="2209799" cy="277090"/>
          </a:xfrm>
        </p:spPr>
        <p:txBody>
          <a:bodyPr>
            <a:normAutofit/>
          </a:bodyPr>
          <a:lstStyle>
            <a:lvl1pPr marL="0" indent="0" algn="ctr">
              <a:buNone/>
              <a:defRPr sz="1600" b="1">
                <a:solidFill>
                  <a:schemeClr val="accent2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Section title here</a:t>
            </a:r>
          </a:p>
        </p:txBody>
      </p:sp>
      <p:sp>
        <p:nvSpPr>
          <p:cNvPr id="33" name="Text Placeholder 6">
            <a:extLst>
              <a:ext uri="{FF2B5EF4-FFF2-40B4-BE49-F238E27FC236}">
                <a16:creationId xmlns:a16="http://schemas.microsoft.com/office/drawing/2014/main" id="{9D3FFFD1-8276-9E36-C1F5-B280F025AC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931632" y="4330635"/>
            <a:ext cx="2209799" cy="137160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13338F7D-4DD7-075B-BBCB-12F2CA5EB60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931632" y="4053545"/>
            <a:ext cx="2209799" cy="277090"/>
          </a:xfrm>
        </p:spPr>
        <p:txBody>
          <a:bodyPr>
            <a:normAutofit/>
          </a:bodyPr>
          <a:lstStyle>
            <a:lvl1pPr marL="0" indent="0" algn="ctr">
              <a:buNone/>
              <a:defRPr sz="1600" b="1">
                <a:solidFill>
                  <a:schemeClr val="accent4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Section title here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CDA9EDB-2E56-53A0-1253-481DF14F27A1}"/>
              </a:ext>
            </a:extLst>
          </p:cNvPr>
          <p:cNvSpPr>
            <a:spLocks noGrp="1"/>
          </p:cNvSpPr>
          <p:nvPr>
            <p:ph type="dt" sz="half" idx="21"/>
          </p:nvPr>
        </p:nvSpPr>
        <p:spPr>
          <a:xfrm>
            <a:off x="304800" y="7203864"/>
            <a:ext cx="2880360" cy="413808"/>
          </a:xfrm>
        </p:spPr>
        <p:txBody>
          <a:bodyPr/>
          <a:lstStyle>
            <a:lvl1pPr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name</a:t>
            </a:r>
          </a:p>
        </p:txBody>
      </p: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3F04E080-90B0-3D45-27B5-4BDA4172BCAB}"/>
              </a:ext>
            </a:extLst>
          </p:cNvPr>
          <p:cNvSpPr txBox="1">
            <a:spLocks/>
          </p:cNvSpPr>
          <p:nvPr userDrawn="1"/>
        </p:nvSpPr>
        <p:spPr>
          <a:xfrm>
            <a:off x="9814560" y="722820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126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DE519CC0-FF02-43C1-B336-3C125D757AC9}" type="slidenum">
              <a:rPr lang="fr-CA" smtClean="0">
                <a:solidFill>
                  <a:schemeClr val="tx1"/>
                </a:solidFill>
              </a:rPr>
              <a:pPr lvl="0"/>
              <a:t>‹#›</a:t>
            </a:fld>
            <a:endParaRPr lang="fr-CA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6039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0731E17-12C2-4882-F99C-AEEB1EBE8546}"/>
              </a:ext>
            </a:extLst>
          </p:cNvPr>
          <p:cNvSpPr/>
          <p:nvPr userDrawn="1"/>
        </p:nvSpPr>
        <p:spPr>
          <a:xfrm>
            <a:off x="0" y="0"/>
            <a:ext cx="6400800" cy="7772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Holder 2">
            <a:extLst>
              <a:ext uri="{FF2B5EF4-FFF2-40B4-BE49-F238E27FC236}">
                <a16:creationId xmlns:a16="http://schemas.microsoft.com/office/drawing/2014/main" id="{17F9E7EF-443E-F782-686F-0453CCA9007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40916" y="914400"/>
            <a:ext cx="4740965" cy="1329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accent3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CLICK HERE </a:t>
            </a:r>
            <a:br>
              <a:rPr lang="en-CA"/>
            </a:br>
            <a:r>
              <a:rPr lang="en-CA"/>
              <a:t>TO ADD TITLE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7C64FB0-D4C9-753C-1DE3-3119F2190DC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1606" y="2743200"/>
            <a:ext cx="4740275" cy="41148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sp>
        <p:nvSpPr>
          <p:cNvPr id="10" name="Picture Placeholder 12">
            <a:extLst>
              <a:ext uri="{FF2B5EF4-FFF2-40B4-BE49-F238E27FC236}">
                <a16:creationId xmlns:a16="http://schemas.microsoft.com/office/drawing/2014/main" id="{D4EAA4D4-3168-7A0A-9D2F-0F3F54BE48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400800" y="-802"/>
            <a:ext cx="6400800" cy="7773202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/>
              <a:t>Click icon to change picture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FD9502A-4CC9-6366-5AF6-C869FE73651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54333" y="0"/>
            <a:ext cx="440184" cy="7772400"/>
          </a:xfrm>
          <a:prstGeom prst="rect">
            <a:avLst/>
          </a:prstGeom>
        </p:spPr>
      </p:pic>
      <p:sp>
        <p:nvSpPr>
          <p:cNvPr id="11" name="Date Placeholder 1">
            <a:extLst>
              <a:ext uri="{FF2B5EF4-FFF2-40B4-BE49-F238E27FC236}">
                <a16:creationId xmlns:a16="http://schemas.microsoft.com/office/drawing/2014/main" id="{BBDC8961-A87B-13C5-9B9B-30AB1BEE5432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304800" y="7203864"/>
            <a:ext cx="2880360" cy="413808"/>
          </a:xfrm>
        </p:spPr>
        <p:txBody>
          <a:bodyPr/>
          <a:lstStyle>
            <a:lvl1pPr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name</a:t>
            </a:r>
          </a:p>
        </p:txBody>
      </p: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AF56FF21-F80A-8A61-6EC6-A2AD7520C06C}"/>
              </a:ext>
            </a:extLst>
          </p:cNvPr>
          <p:cNvSpPr txBox="1">
            <a:spLocks/>
          </p:cNvSpPr>
          <p:nvPr userDrawn="1"/>
        </p:nvSpPr>
        <p:spPr>
          <a:xfrm>
            <a:off x="9814560" y="722820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126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DE519CC0-FF02-43C1-B336-3C125D757AC9}" type="slidenum">
              <a:rPr lang="fr-CA" smtClean="0"/>
              <a:pPr lvl="0"/>
              <a:t>‹#›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1474208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-8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2">
            <a:extLst>
              <a:ext uri="{FF2B5EF4-FFF2-40B4-BE49-F238E27FC236}">
                <a16:creationId xmlns:a16="http://schemas.microsoft.com/office/drawing/2014/main" id="{01FCAF7C-548C-7EDE-4794-7B38063CDC1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0145148" y="2193185"/>
            <a:ext cx="1970651" cy="177994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change picture</a:t>
            </a:r>
          </a:p>
        </p:txBody>
      </p:sp>
      <p:sp>
        <p:nvSpPr>
          <p:cNvPr id="9" name="Picture Placeholder 12">
            <a:extLst>
              <a:ext uri="{FF2B5EF4-FFF2-40B4-BE49-F238E27FC236}">
                <a16:creationId xmlns:a16="http://schemas.microsoft.com/office/drawing/2014/main" id="{85EB575B-54FE-E945-52E9-2BA2921788C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541020" y="2195476"/>
            <a:ext cx="1970651" cy="177994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change picture</a:t>
            </a:r>
          </a:p>
        </p:txBody>
      </p:sp>
      <p:sp>
        <p:nvSpPr>
          <p:cNvPr id="6" name="Picture Placeholder 12">
            <a:extLst>
              <a:ext uri="{FF2B5EF4-FFF2-40B4-BE49-F238E27FC236}">
                <a16:creationId xmlns:a16="http://schemas.microsoft.com/office/drawing/2014/main" id="{A4189FA0-4A72-77A2-909E-7C529A8F91E0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13294" y="2193185"/>
            <a:ext cx="1970651" cy="177994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change picture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31D9CBD6-9BC5-DDEE-2D1D-923A952D0B5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37028" y="4251302"/>
            <a:ext cx="1970651" cy="1144249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enter your text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43C666A5-E96D-97A8-85C9-F453657D4CF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61265" y="4251302"/>
            <a:ext cx="1970651" cy="1144249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enter your text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8D58C6E5-6CC4-B6D7-B911-E135D86147D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147646" y="4251302"/>
            <a:ext cx="1970651" cy="1144249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enter your text</a:t>
            </a:r>
          </a:p>
        </p:txBody>
      </p:sp>
      <p:sp>
        <p:nvSpPr>
          <p:cNvPr id="19" name="Holder 2">
            <a:extLst>
              <a:ext uri="{FF2B5EF4-FFF2-40B4-BE49-F238E27FC236}">
                <a16:creationId xmlns:a16="http://schemas.microsoft.com/office/drawing/2014/main" id="{1F717128-04FF-C6DC-D4DA-892818F0B85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7200" y="3401452"/>
            <a:ext cx="3998016" cy="9694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500" b="0" i="0">
                <a:solidFill>
                  <a:schemeClr val="accent1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CLICK HERE </a:t>
            </a:r>
            <a:br>
              <a:rPr lang="en-CA"/>
            </a:br>
            <a:r>
              <a:rPr lang="en-CA"/>
              <a:t>TO ADD TITLE</a:t>
            </a:r>
          </a:p>
        </p:txBody>
      </p:sp>
      <p:sp>
        <p:nvSpPr>
          <p:cNvPr id="23" name="Date Placeholder 1">
            <a:extLst>
              <a:ext uri="{FF2B5EF4-FFF2-40B4-BE49-F238E27FC236}">
                <a16:creationId xmlns:a16="http://schemas.microsoft.com/office/drawing/2014/main" id="{3FBD6C7F-2AA7-AD46-5080-A05EBA27E952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304800" y="7203864"/>
            <a:ext cx="2880360" cy="413808"/>
          </a:xfrm>
        </p:spPr>
        <p:txBody>
          <a:bodyPr/>
          <a:lstStyle>
            <a:lvl1pPr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name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1054D419-5647-AB9A-65F5-6C1B5641CB38}"/>
              </a:ext>
            </a:extLst>
          </p:cNvPr>
          <p:cNvSpPr/>
          <p:nvPr userDrawn="1"/>
        </p:nvSpPr>
        <p:spPr>
          <a:xfrm>
            <a:off x="4385600" y="2065872"/>
            <a:ext cx="524928" cy="52492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Holder 2">
            <a:extLst>
              <a:ext uri="{FF2B5EF4-FFF2-40B4-BE49-F238E27FC236}">
                <a16:creationId xmlns:a16="http://schemas.microsoft.com/office/drawing/2014/main" id="{2CBED030-F7B4-28CA-31C3-2CD2956DDDA8}"/>
              </a:ext>
            </a:extLst>
          </p:cNvPr>
          <p:cNvSpPr txBox="1">
            <a:spLocks/>
          </p:cNvSpPr>
          <p:nvPr userDrawn="1"/>
        </p:nvSpPr>
        <p:spPr>
          <a:xfrm>
            <a:off x="4525019" y="2193185"/>
            <a:ext cx="385509" cy="34624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6012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0" i="0" kern="1200">
                <a:solidFill>
                  <a:schemeClr val="accent1"/>
                </a:solidFill>
                <a:latin typeface="Arial Black"/>
                <a:ea typeface="+mj-ea"/>
                <a:cs typeface="Arial Black"/>
              </a:defRPr>
            </a:lvl1pPr>
          </a:lstStyle>
          <a:p>
            <a:r>
              <a:rPr lang="en-CA" sz="2500">
                <a:solidFill>
                  <a:schemeClr val="accent2"/>
                </a:solidFill>
              </a:rPr>
              <a:t>1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8BB6ACFB-9E4D-3478-484F-716656B75822}"/>
              </a:ext>
            </a:extLst>
          </p:cNvPr>
          <p:cNvSpPr/>
          <p:nvPr userDrawn="1"/>
        </p:nvSpPr>
        <p:spPr>
          <a:xfrm>
            <a:off x="7009713" y="2051219"/>
            <a:ext cx="524928" cy="53958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Holder 2">
            <a:extLst>
              <a:ext uri="{FF2B5EF4-FFF2-40B4-BE49-F238E27FC236}">
                <a16:creationId xmlns:a16="http://schemas.microsoft.com/office/drawing/2014/main" id="{A2DA7B1B-D86C-BC1B-A6E1-FC9122A3738B}"/>
              </a:ext>
            </a:extLst>
          </p:cNvPr>
          <p:cNvSpPr txBox="1">
            <a:spLocks/>
          </p:cNvSpPr>
          <p:nvPr userDrawn="1"/>
        </p:nvSpPr>
        <p:spPr>
          <a:xfrm>
            <a:off x="7149132" y="2193185"/>
            <a:ext cx="385509" cy="34624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6012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0" i="0" kern="1200">
                <a:solidFill>
                  <a:schemeClr val="accent1"/>
                </a:solidFill>
                <a:latin typeface="Arial Black"/>
                <a:ea typeface="+mj-ea"/>
                <a:cs typeface="Arial Black"/>
              </a:defRPr>
            </a:lvl1pPr>
          </a:lstStyle>
          <a:p>
            <a:r>
              <a:rPr lang="en-CA" sz="2500">
                <a:solidFill>
                  <a:schemeClr val="accent2"/>
                </a:solidFill>
              </a:rPr>
              <a:t>2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3A4DAEBB-4E45-89A7-3B2A-98582195C31C}"/>
              </a:ext>
            </a:extLst>
          </p:cNvPr>
          <p:cNvSpPr/>
          <p:nvPr userDrawn="1"/>
        </p:nvSpPr>
        <p:spPr>
          <a:xfrm>
            <a:off x="9620710" y="2051219"/>
            <a:ext cx="524928" cy="53958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Holder 2">
            <a:extLst>
              <a:ext uri="{FF2B5EF4-FFF2-40B4-BE49-F238E27FC236}">
                <a16:creationId xmlns:a16="http://schemas.microsoft.com/office/drawing/2014/main" id="{C3295753-C306-4202-1053-26141F863A73}"/>
              </a:ext>
            </a:extLst>
          </p:cNvPr>
          <p:cNvSpPr txBox="1">
            <a:spLocks/>
          </p:cNvSpPr>
          <p:nvPr userDrawn="1"/>
        </p:nvSpPr>
        <p:spPr>
          <a:xfrm>
            <a:off x="9760129" y="2193185"/>
            <a:ext cx="385509" cy="34624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6012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0" i="0" kern="1200">
                <a:solidFill>
                  <a:schemeClr val="accent1"/>
                </a:solidFill>
                <a:latin typeface="Arial Black"/>
                <a:ea typeface="+mj-ea"/>
                <a:cs typeface="Arial Black"/>
              </a:defRPr>
            </a:lvl1pPr>
          </a:lstStyle>
          <a:p>
            <a:r>
              <a:rPr lang="en-CA" sz="2500">
                <a:solidFill>
                  <a:schemeClr val="accent2"/>
                </a:solidFill>
              </a:rPr>
              <a:t>3</a:t>
            </a:r>
          </a:p>
        </p:txBody>
      </p:sp>
      <p:sp>
        <p:nvSpPr>
          <p:cNvPr id="3" name="Espace réservé du numéro de diapositive 5">
            <a:extLst>
              <a:ext uri="{FF2B5EF4-FFF2-40B4-BE49-F238E27FC236}">
                <a16:creationId xmlns:a16="http://schemas.microsoft.com/office/drawing/2014/main" id="{360BEB67-FC4A-143A-4290-F07E0C8466FE}"/>
              </a:ext>
            </a:extLst>
          </p:cNvPr>
          <p:cNvSpPr txBox="1">
            <a:spLocks/>
          </p:cNvSpPr>
          <p:nvPr userDrawn="1"/>
        </p:nvSpPr>
        <p:spPr>
          <a:xfrm>
            <a:off x="9814560" y="722820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126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DE519CC0-FF02-43C1-B336-3C125D757AC9}" type="slidenum">
              <a:rPr lang="fr-CA" smtClean="0"/>
              <a:pPr lvl="0"/>
              <a:t>‹#›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8249797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-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Logo, icon&#10;&#10;Description automatically generated">
            <a:extLst>
              <a:ext uri="{FF2B5EF4-FFF2-40B4-BE49-F238E27FC236}">
                <a16:creationId xmlns:a16="http://schemas.microsoft.com/office/drawing/2014/main" id="{57E4AE90-94CB-4E17-D9D8-E182007FBD6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 amt="4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45" b="23724"/>
          <a:stretch/>
        </p:blipFill>
        <p:spPr>
          <a:xfrm>
            <a:off x="8133778" y="1810182"/>
            <a:ext cx="449550" cy="509588"/>
          </a:xfrm>
          <a:prstGeom prst="rect">
            <a:avLst/>
          </a:prstGeom>
        </p:spPr>
      </p:pic>
      <p:pic>
        <p:nvPicPr>
          <p:cNvPr id="21" name="Picture 20" descr="Icon&#10;&#10;Description automatically generated">
            <a:extLst>
              <a:ext uri="{FF2B5EF4-FFF2-40B4-BE49-F238E27FC236}">
                <a16:creationId xmlns:a16="http://schemas.microsoft.com/office/drawing/2014/main" id="{9EAE2DD8-3E28-4BA9-1342-8F4B42A751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alphaModFix amt="4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78" b="25187"/>
          <a:stretch/>
        </p:blipFill>
        <p:spPr>
          <a:xfrm>
            <a:off x="4537739" y="1789943"/>
            <a:ext cx="449550" cy="529827"/>
          </a:xfrm>
          <a:prstGeom prst="rect">
            <a:avLst/>
          </a:prstGeom>
        </p:spPr>
      </p:pic>
      <p:pic>
        <p:nvPicPr>
          <p:cNvPr id="23" name="Picture 22" descr="Shape&#10;&#10;Description automatically generated with medium confidence">
            <a:extLst>
              <a:ext uri="{FF2B5EF4-FFF2-40B4-BE49-F238E27FC236}">
                <a16:creationId xmlns:a16="http://schemas.microsoft.com/office/drawing/2014/main" id="{8A9D9E5B-B177-18C6-7865-0C8E4F04BB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alphaModFix amt="4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8" b="26195"/>
          <a:stretch/>
        </p:blipFill>
        <p:spPr>
          <a:xfrm>
            <a:off x="1071864" y="1752600"/>
            <a:ext cx="379620" cy="61752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C4414CD-94DD-E818-556A-E81AA7D25AFF}"/>
              </a:ext>
            </a:extLst>
          </p:cNvPr>
          <p:cNvSpPr/>
          <p:nvPr userDrawn="1"/>
        </p:nvSpPr>
        <p:spPr>
          <a:xfrm>
            <a:off x="0" y="5791200"/>
            <a:ext cx="12801600" cy="1981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Holder 2">
            <a:extLst>
              <a:ext uri="{FF2B5EF4-FFF2-40B4-BE49-F238E27FC236}">
                <a16:creationId xmlns:a16="http://schemas.microsoft.com/office/drawing/2014/main" id="{17F9E7EF-443E-F782-686F-0453CCA9007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83938" y="733066"/>
            <a:ext cx="9233724" cy="6647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4800" b="0" i="0">
                <a:solidFill>
                  <a:schemeClr val="accent1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CLICK HERE TO ADD TITLE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5C93770C-38A1-5269-1620-C84132D3B31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71599" y="1829533"/>
            <a:ext cx="2667000" cy="304800"/>
          </a:xfrm>
        </p:spPr>
        <p:txBody>
          <a:bodyPr>
            <a:noAutofit/>
          </a:bodyPr>
          <a:lstStyle>
            <a:lvl1pPr marL="0" indent="0">
              <a:buNone/>
              <a:defRPr sz="1800" b="1">
                <a:solidFill>
                  <a:schemeClr val="accent2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F17887EB-CFB2-CC32-252B-792A08E9069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71600" y="2439133"/>
            <a:ext cx="2667000" cy="2785206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600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A4A9D99C-64D2-4BF2-EE79-020E0414B5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41630" y="1829533"/>
            <a:ext cx="2667000" cy="304800"/>
          </a:xfrm>
        </p:spPr>
        <p:txBody>
          <a:bodyPr>
            <a:noAutofit/>
          </a:bodyPr>
          <a:lstStyle>
            <a:lvl1pPr marL="0" indent="0">
              <a:buNone/>
              <a:defRPr sz="1800" b="1">
                <a:solidFill>
                  <a:schemeClr val="accent2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2F36119C-E371-E144-8FE0-6EB09944BA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841631" y="2439133"/>
            <a:ext cx="2667000" cy="2785206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600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6CAE4F9D-18A9-1407-A5F6-DD7747C3FB4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58553" y="1829533"/>
            <a:ext cx="2667000" cy="304800"/>
          </a:xfrm>
        </p:spPr>
        <p:txBody>
          <a:bodyPr>
            <a:noAutofit/>
          </a:bodyPr>
          <a:lstStyle>
            <a:lvl1pPr marL="0" indent="0">
              <a:buNone/>
              <a:defRPr sz="1800" b="1">
                <a:solidFill>
                  <a:schemeClr val="accent2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3413E894-8AD3-DAA8-2636-29CF4ADFF69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58554" y="2439133"/>
            <a:ext cx="2667000" cy="2785206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600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sp>
        <p:nvSpPr>
          <p:cNvPr id="24" name="Date Placeholder 1">
            <a:extLst>
              <a:ext uri="{FF2B5EF4-FFF2-40B4-BE49-F238E27FC236}">
                <a16:creationId xmlns:a16="http://schemas.microsoft.com/office/drawing/2014/main" id="{B5C42894-3171-57CF-FF92-C180CA2B048F}"/>
              </a:ext>
            </a:extLst>
          </p:cNvPr>
          <p:cNvSpPr>
            <a:spLocks noGrp="1"/>
          </p:cNvSpPr>
          <p:nvPr>
            <p:ph type="dt" sz="half" idx="18"/>
          </p:nvPr>
        </p:nvSpPr>
        <p:spPr>
          <a:xfrm>
            <a:off x="304800" y="7203864"/>
            <a:ext cx="2880360" cy="413808"/>
          </a:xfrm>
        </p:spPr>
        <p:txBody>
          <a:bodyPr/>
          <a:lstStyle>
            <a:lvl1pPr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name</a:t>
            </a:r>
          </a:p>
        </p:txBody>
      </p: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242B41B2-895C-655F-5E6E-DDA2EF832E5A}"/>
              </a:ext>
            </a:extLst>
          </p:cNvPr>
          <p:cNvSpPr txBox="1">
            <a:spLocks/>
          </p:cNvSpPr>
          <p:nvPr userDrawn="1"/>
        </p:nvSpPr>
        <p:spPr>
          <a:xfrm>
            <a:off x="9814560" y="722820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126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DE519CC0-FF02-43C1-B336-3C125D757AC9}" type="slidenum">
              <a:rPr lang="fr-CA" smtClean="0"/>
              <a:pPr lvl="0"/>
              <a:t>‹#›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756696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Page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5">
            <a:extLst>
              <a:ext uri="{FF2B5EF4-FFF2-40B4-BE49-F238E27FC236}">
                <a16:creationId xmlns:a16="http://schemas.microsoft.com/office/drawing/2014/main" id="{3F966DDE-8134-015F-40E6-4D705B6EC38E}"/>
              </a:ext>
            </a:extLst>
          </p:cNvPr>
          <p:cNvSpPr/>
          <p:nvPr/>
        </p:nvSpPr>
        <p:spPr>
          <a:xfrm>
            <a:off x="0" y="0"/>
            <a:ext cx="12801600" cy="4457700"/>
          </a:xfrm>
          <a:custGeom>
            <a:avLst/>
            <a:gdLst/>
            <a:ahLst/>
            <a:cxnLst/>
            <a:rect l="l" t="t" r="r" b="b"/>
            <a:pathLst>
              <a:path w="12801600" h="4457700">
                <a:moveTo>
                  <a:pt x="12801600" y="0"/>
                </a:moveTo>
                <a:lnTo>
                  <a:pt x="0" y="0"/>
                </a:lnTo>
                <a:lnTo>
                  <a:pt x="0" y="4457700"/>
                </a:lnTo>
                <a:lnTo>
                  <a:pt x="12801600" y="4457700"/>
                </a:lnTo>
                <a:lnTo>
                  <a:pt x="12801600" y="0"/>
                </a:lnTo>
                <a:close/>
              </a:path>
            </a:pathLst>
          </a:custGeom>
          <a:solidFill>
            <a:srgbClr val="FF00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6">
            <a:extLst>
              <a:ext uri="{FF2B5EF4-FFF2-40B4-BE49-F238E27FC236}">
                <a16:creationId xmlns:a16="http://schemas.microsoft.com/office/drawing/2014/main" id="{8B58CDE8-A7B2-E234-D449-FD41889CF751}"/>
              </a:ext>
            </a:extLst>
          </p:cNvPr>
          <p:cNvSpPr/>
          <p:nvPr/>
        </p:nvSpPr>
        <p:spPr>
          <a:xfrm>
            <a:off x="0" y="4457700"/>
            <a:ext cx="4983480" cy="3314700"/>
          </a:xfrm>
          <a:custGeom>
            <a:avLst/>
            <a:gdLst/>
            <a:ahLst/>
            <a:cxnLst/>
            <a:rect l="l" t="t" r="r" b="b"/>
            <a:pathLst>
              <a:path w="4983480" h="3314700">
                <a:moveTo>
                  <a:pt x="0" y="3314700"/>
                </a:moveTo>
                <a:lnTo>
                  <a:pt x="4983467" y="3314700"/>
                </a:lnTo>
                <a:lnTo>
                  <a:pt x="4983467" y="0"/>
                </a:lnTo>
                <a:lnTo>
                  <a:pt x="0" y="0"/>
                </a:lnTo>
                <a:lnTo>
                  <a:pt x="0" y="3314700"/>
                </a:lnTo>
                <a:close/>
              </a:path>
            </a:pathLst>
          </a:custGeom>
          <a:solidFill>
            <a:srgbClr val="E0FF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7">
            <a:extLst>
              <a:ext uri="{FF2B5EF4-FFF2-40B4-BE49-F238E27FC236}">
                <a16:creationId xmlns:a16="http://schemas.microsoft.com/office/drawing/2014/main" id="{B754F9CD-4788-5B6B-77D7-0082606BB012}"/>
              </a:ext>
            </a:extLst>
          </p:cNvPr>
          <p:cNvSpPr/>
          <p:nvPr/>
        </p:nvSpPr>
        <p:spPr>
          <a:xfrm>
            <a:off x="624306" y="4482007"/>
            <a:ext cx="4344035" cy="3290570"/>
          </a:xfrm>
          <a:custGeom>
            <a:avLst/>
            <a:gdLst/>
            <a:ahLst/>
            <a:cxnLst/>
            <a:rect l="l" t="t" r="r" b="b"/>
            <a:pathLst>
              <a:path w="4344035" h="3290570">
                <a:moveTo>
                  <a:pt x="1241552" y="884885"/>
                </a:moveTo>
                <a:lnTo>
                  <a:pt x="1241171" y="835837"/>
                </a:lnTo>
                <a:lnTo>
                  <a:pt x="1240028" y="786549"/>
                </a:lnTo>
                <a:lnTo>
                  <a:pt x="1238072" y="737031"/>
                </a:lnTo>
                <a:lnTo>
                  <a:pt x="1235278" y="687298"/>
                </a:lnTo>
                <a:lnTo>
                  <a:pt x="1231607" y="637387"/>
                </a:lnTo>
                <a:lnTo>
                  <a:pt x="1227048" y="587324"/>
                </a:lnTo>
                <a:lnTo>
                  <a:pt x="1221562" y="537108"/>
                </a:lnTo>
                <a:lnTo>
                  <a:pt x="1215123" y="486778"/>
                </a:lnTo>
                <a:lnTo>
                  <a:pt x="1207681" y="436333"/>
                </a:lnTo>
                <a:lnTo>
                  <a:pt x="1199222" y="385826"/>
                </a:lnTo>
                <a:lnTo>
                  <a:pt x="1189710" y="335254"/>
                </a:lnTo>
                <a:lnTo>
                  <a:pt x="1179106" y="284657"/>
                </a:lnTo>
                <a:lnTo>
                  <a:pt x="1167396" y="234035"/>
                </a:lnTo>
                <a:lnTo>
                  <a:pt x="1154544" y="183426"/>
                </a:lnTo>
                <a:lnTo>
                  <a:pt x="1140510" y="132842"/>
                </a:lnTo>
                <a:lnTo>
                  <a:pt x="1125270" y="82296"/>
                </a:lnTo>
                <a:lnTo>
                  <a:pt x="1108798" y="31838"/>
                </a:lnTo>
                <a:lnTo>
                  <a:pt x="1097584" y="0"/>
                </a:lnTo>
                <a:lnTo>
                  <a:pt x="892898" y="0"/>
                </a:lnTo>
                <a:lnTo>
                  <a:pt x="905395" y="32207"/>
                </a:lnTo>
                <a:lnTo>
                  <a:pt x="922312" y="79146"/>
                </a:lnTo>
                <a:lnTo>
                  <a:pt x="938047" y="126238"/>
                </a:lnTo>
                <a:lnTo>
                  <a:pt x="952601" y="173456"/>
                </a:lnTo>
                <a:lnTo>
                  <a:pt x="966025" y="220802"/>
                </a:lnTo>
                <a:lnTo>
                  <a:pt x="979246" y="271881"/>
                </a:lnTo>
                <a:lnTo>
                  <a:pt x="991209" y="323049"/>
                </a:lnTo>
                <a:lnTo>
                  <a:pt x="1001941" y="374281"/>
                </a:lnTo>
                <a:lnTo>
                  <a:pt x="1011504" y="425564"/>
                </a:lnTo>
                <a:lnTo>
                  <a:pt x="1019898" y="476859"/>
                </a:lnTo>
                <a:lnTo>
                  <a:pt x="1027188" y="528142"/>
                </a:lnTo>
                <a:lnTo>
                  <a:pt x="1033386" y="579399"/>
                </a:lnTo>
                <a:lnTo>
                  <a:pt x="1038542" y="630593"/>
                </a:lnTo>
                <a:lnTo>
                  <a:pt x="1042682" y="681710"/>
                </a:lnTo>
                <a:lnTo>
                  <a:pt x="1045845" y="732726"/>
                </a:lnTo>
                <a:lnTo>
                  <a:pt x="1048054" y="783602"/>
                </a:lnTo>
                <a:lnTo>
                  <a:pt x="1049350" y="834339"/>
                </a:lnTo>
                <a:lnTo>
                  <a:pt x="1049782" y="884885"/>
                </a:lnTo>
                <a:lnTo>
                  <a:pt x="1049337" y="937044"/>
                </a:lnTo>
                <a:lnTo>
                  <a:pt x="1048029" y="988961"/>
                </a:lnTo>
                <a:lnTo>
                  <a:pt x="1045883" y="1040599"/>
                </a:lnTo>
                <a:lnTo>
                  <a:pt x="1042962" y="1091907"/>
                </a:lnTo>
                <a:lnTo>
                  <a:pt x="1039291" y="1142885"/>
                </a:lnTo>
                <a:lnTo>
                  <a:pt x="1034910" y="1193495"/>
                </a:lnTo>
                <a:lnTo>
                  <a:pt x="1029868" y="1243685"/>
                </a:lnTo>
                <a:lnTo>
                  <a:pt x="1024178" y="1293456"/>
                </a:lnTo>
                <a:lnTo>
                  <a:pt x="1017917" y="1342758"/>
                </a:lnTo>
                <a:lnTo>
                  <a:pt x="1011097" y="1391577"/>
                </a:lnTo>
                <a:lnTo>
                  <a:pt x="1003769" y="1439875"/>
                </a:lnTo>
                <a:lnTo>
                  <a:pt x="995273" y="1490078"/>
                </a:lnTo>
                <a:lnTo>
                  <a:pt x="985608" y="1540167"/>
                </a:lnTo>
                <a:lnTo>
                  <a:pt x="974813" y="1590128"/>
                </a:lnTo>
                <a:lnTo>
                  <a:pt x="962901" y="1639976"/>
                </a:lnTo>
                <a:lnTo>
                  <a:pt x="949883" y="1689696"/>
                </a:lnTo>
                <a:lnTo>
                  <a:pt x="935799" y="1739290"/>
                </a:lnTo>
                <a:lnTo>
                  <a:pt x="920648" y="1788756"/>
                </a:lnTo>
                <a:lnTo>
                  <a:pt x="904468" y="1838096"/>
                </a:lnTo>
                <a:lnTo>
                  <a:pt x="887272" y="1887296"/>
                </a:lnTo>
                <a:lnTo>
                  <a:pt x="869073" y="1936369"/>
                </a:lnTo>
                <a:lnTo>
                  <a:pt x="849909" y="1985289"/>
                </a:lnTo>
                <a:lnTo>
                  <a:pt x="829779" y="2034082"/>
                </a:lnTo>
                <a:lnTo>
                  <a:pt x="808710" y="2082736"/>
                </a:lnTo>
                <a:lnTo>
                  <a:pt x="788339" y="2127770"/>
                </a:lnTo>
                <a:lnTo>
                  <a:pt x="767194" y="2172690"/>
                </a:lnTo>
                <a:lnTo>
                  <a:pt x="745286" y="2217470"/>
                </a:lnTo>
                <a:lnTo>
                  <a:pt x="722642" y="2262124"/>
                </a:lnTo>
                <a:lnTo>
                  <a:pt x="699274" y="2306637"/>
                </a:lnTo>
                <a:lnTo>
                  <a:pt x="675208" y="2350998"/>
                </a:lnTo>
                <a:lnTo>
                  <a:pt x="650455" y="2395232"/>
                </a:lnTo>
                <a:lnTo>
                  <a:pt x="625030" y="2439314"/>
                </a:lnTo>
                <a:lnTo>
                  <a:pt x="598970" y="2483243"/>
                </a:lnTo>
                <a:lnTo>
                  <a:pt x="572262" y="2527033"/>
                </a:lnTo>
                <a:lnTo>
                  <a:pt x="544944" y="2570657"/>
                </a:lnTo>
                <a:lnTo>
                  <a:pt x="517029" y="2614130"/>
                </a:lnTo>
                <a:lnTo>
                  <a:pt x="488530" y="2657437"/>
                </a:lnTo>
                <a:lnTo>
                  <a:pt x="459486" y="2700591"/>
                </a:lnTo>
                <a:lnTo>
                  <a:pt x="429882" y="2743568"/>
                </a:lnTo>
                <a:lnTo>
                  <a:pt x="399757" y="2786392"/>
                </a:lnTo>
                <a:lnTo>
                  <a:pt x="369125" y="2829039"/>
                </a:lnTo>
                <a:lnTo>
                  <a:pt x="337997" y="2871508"/>
                </a:lnTo>
                <a:lnTo>
                  <a:pt x="306400" y="2913799"/>
                </a:lnTo>
                <a:lnTo>
                  <a:pt x="274345" y="2955912"/>
                </a:lnTo>
                <a:lnTo>
                  <a:pt x="241858" y="2997847"/>
                </a:lnTo>
                <a:lnTo>
                  <a:pt x="210464" y="3037700"/>
                </a:lnTo>
                <a:lnTo>
                  <a:pt x="178701" y="3077375"/>
                </a:lnTo>
                <a:lnTo>
                  <a:pt x="146596" y="3116897"/>
                </a:lnTo>
                <a:lnTo>
                  <a:pt x="114147" y="3156229"/>
                </a:lnTo>
                <a:lnTo>
                  <a:pt x="81394" y="3195383"/>
                </a:lnTo>
                <a:lnTo>
                  <a:pt x="48336" y="3234372"/>
                </a:lnTo>
                <a:lnTo>
                  <a:pt x="14998" y="3273171"/>
                </a:lnTo>
                <a:lnTo>
                  <a:pt x="0" y="3290392"/>
                </a:lnTo>
                <a:lnTo>
                  <a:pt x="251752" y="3290392"/>
                </a:lnTo>
                <a:lnTo>
                  <a:pt x="281089" y="3255048"/>
                </a:lnTo>
                <a:lnTo>
                  <a:pt x="313474" y="3215436"/>
                </a:lnTo>
                <a:lnTo>
                  <a:pt x="345567" y="3175622"/>
                </a:lnTo>
                <a:lnTo>
                  <a:pt x="377329" y="3135592"/>
                </a:lnTo>
                <a:lnTo>
                  <a:pt x="408762" y="3095371"/>
                </a:lnTo>
                <a:lnTo>
                  <a:pt x="439839" y="3054934"/>
                </a:lnTo>
                <a:lnTo>
                  <a:pt x="470547" y="3014307"/>
                </a:lnTo>
                <a:lnTo>
                  <a:pt x="500875" y="2973476"/>
                </a:lnTo>
                <a:lnTo>
                  <a:pt x="530809" y="2932442"/>
                </a:lnTo>
                <a:lnTo>
                  <a:pt x="560336" y="2891218"/>
                </a:lnTo>
                <a:lnTo>
                  <a:pt x="589432" y="2849778"/>
                </a:lnTo>
                <a:lnTo>
                  <a:pt x="618083" y="2808160"/>
                </a:lnTo>
                <a:lnTo>
                  <a:pt x="646277" y="2766326"/>
                </a:lnTo>
                <a:lnTo>
                  <a:pt x="674001" y="2724289"/>
                </a:lnTo>
                <a:lnTo>
                  <a:pt x="701230" y="2682062"/>
                </a:lnTo>
                <a:lnTo>
                  <a:pt x="727951" y="2639644"/>
                </a:lnTo>
                <a:lnTo>
                  <a:pt x="754164" y="2597023"/>
                </a:lnTo>
                <a:lnTo>
                  <a:pt x="779830" y="2554198"/>
                </a:lnTo>
                <a:lnTo>
                  <a:pt x="804938" y="2511196"/>
                </a:lnTo>
                <a:lnTo>
                  <a:pt x="829487" y="2467991"/>
                </a:lnTo>
                <a:lnTo>
                  <a:pt x="853465" y="2424582"/>
                </a:lnTo>
                <a:lnTo>
                  <a:pt x="876820" y="2380996"/>
                </a:lnTo>
                <a:lnTo>
                  <a:pt x="899579" y="2337206"/>
                </a:lnTo>
                <a:lnTo>
                  <a:pt x="921702" y="2293226"/>
                </a:lnTo>
                <a:lnTo>
                  <a:pt x="943178" y="2249055"/>
                </a:lnTo>
                <a:lnTo>
                  <a:pt x="963993" y="2204694"/>
                </a:lnTo>
                <a:lnTo>
                  <a:pt x="984123" y="2160143"/>
                </a:lnTo>
                <a:lnTo>
                  <a:pt x="1004912" y="2112187"/>
                </a:lnTo>
                <a:lnTo>
                  <a:pt x="1024890" y="2064029"/>
                </a:lnTo>
                <a:lnTo>
                  <a:pt x="1044028" y="2015642"/>
                </a:lnTo>
                <a:lnTo>
                  <a:pt x="1062304" y="1967039"/>
                </a:lnTo>
                <a:lnTo>
                  <a:pt x="1079703" y="1918233"/>
                </a:lnTo>
                <a:lnTo>
                  <a:pt x="1096200" y="1869198"/>
                </a:lnTo>
                <a:lnTo>
                  <a:pt x="1111770" y="1819973"/>
                </a:lnTo>
                <a:lnTo>
                  <a:pt x="1126401" y="1770519"/>
                </a:lnTo>
                <a:lnTo>
                  <a:pt x="1140079" y="1720875"/>
                </a:lnTo>
                <a:lnTo>
                  <a:pt x="1152766" y="1671015"/>
                </a:lnTo>
                <a:lnTo>
                  <a:pt x="1164437" y="1620964"/>
                </a:lnTo>
                <a:lnTo>
                  <a:pt x="1175092" y="1570697"/>
                </a:lnTo>
                <a:lnTo>
                  <a:pt x="1184694" y="1520240"/>
                </a:lnTo>
                <a:lnTo>
                  <a:pt x="1193228" y="1469593"/>
                </a:lnTo>
                <a:lnTo>
                  <a:pt x="1200264" y="1423352"/>
                </a:lnTo>
                <a:lnTo>
                  <a:pt x="1206868" y="1376578"/>
                </a:lnTo>
                <a:lnTo>
                  <a:pt x="1212989" y="1329309"/>
                </a:lnTo>
                <a:lnTo>
                  <a:pt x="1218628" y="1281569"/>
                </a:lnTo>
                <a:lnTo>
                  <a:pt x="1223721" y="1233360"/>
                </a:lnTo>
                <a:lnTo>
                  <a:pt x="1228255" y="1184706"/>
                </a:lnTo>
                <a:lnTo>
                  <a:pt x="1232166" y="1135646"/>
                </a:lnTo>
                <a:lnTo>
                  <a:pt x="1235456" y="1086192"/>
                </a:lnTo>
                <a:lnTo>
                  <a:pt x="1238072" y="1036370"/>
                </a:lnTo>
                <a:lnTo>
                  <a:pt x="1239977" y="986193"/>
                </a:lnTo>
                <a:lnTo>
                  <a:pt x="1241158" y="935685"/>
                </a:lnTo>
                <a:lnTo>
                  <a:pt x="1241552" y="884885"/>
                </a:lnTo>
                <a:close/>
              </a:path>
              <a:path w="4344035" h="3290570">
                <a:moveTo>
                  <a:pt x="4344035" y="3261499"/>
                </a:moveTo>
                <a:lnTo>
                  <a:pt x="4271886" y="3188766"/>
                </a:lnTo>
                <a:lnTo>
                  <a:pt x="4199991" y="3115157"/>
                </a:lnTo>
                <a:lnTo>
                  <a:pt x="4128490" y="3040723"/>
                </a:lnTo>
                <a:lnTo>
                  <a:pt x="4092918" y="3003194"/>
                </a:lnTo>
                <a:lnTo>
                  <a:pt x="4057485" y="2965462"/>
                </a:lnTo>
                <a:lnTo>
                  <a:pt x="4022217" y="2927527"/>
                </a:lnTo>
                <a:lnTo>
                  <a:pt x="3987139" y="2889402"/>
                </a:lnTo>
                <a:lnTo>
                  <a:pt x="3952240" y="2851073"/>
                </a:lnTo>
                <a:lnTo>
                  <a:pt x="3917556" y="2812554"/>
                </a:lnTo>
                <a:lnTo>
                  <a:pt x="3883101" y="2773832"/>
                </a:lnTo>
                <a:lnTo>
                  <a:pt x="3848887" y="2734932"/>
                </a:lnTo>
                <a:lnTo>
                  <a:pt x="3814940" y="2695841"/>
                </a:lnTo>
                <a:lnTo>
                  <a:pt x="3781260" y="2656560"/>
                </a:lnTo>
                <a:lnTo>
                  <a:pt x="3747884" y="2617089"/>
                </a:lnTo>
                <a:lnTo>
                  <a:pt x="3714813" y="2577439"/>
                </a:lnTo>
                <a:lnTo>
                  <a:pt x="3682060" y="2537625"/>
                </a:lnTo>
                <a:lnTo>
                  <a:pt x="3649662" y="2497620"/>
                </a:lnTo>
                <a:lnTo>
                  <a:pt x="3617620" y="2457437"/>
                </a:lnTo>
                <a:lnTo>
                  <a:pt x="3585959" y="2417076"/>
                </a:lnTo>
                <a:lnTo>
                  <a:pt x="3554679" y="2376551"/>
                </a:lnTo>
                <a:lnTo>
                  <a:pt x="3523818" y="2335860"/>
                </a:lnTo>
                <a:lnTo>
                  <a:pt x="3493376" y="2295004"/>
                </a:lnTo>
                <a:lnTo>
                  <a:pt x="3463379" y="2253970"/>
                </a:lnTo>
                <a:lnTo>
                  <a:pt x="3433838" y="2212784"/>
                </a:lnTo>
                <a:lnTo>
                  <a:pt x="3404781" y="2171433"/>
                </a:lnTo>
                <a:lnTo>
                  <a:pt x="3376218" y="2129917"/>
                </a:lnTo>
                <a:lnTo>
                  <a:pt x="3347161" y="2086775"/>
                </a:lnTo>
                <a:lnTo>
                  <a:pt x="3318662" y="2043468"/>
                </a:lnTo>
                <a:lnTo>
                  <a:pt x="3290747" y="1999996"/>
                </a:lnTo>
                <a:lnTo>
                  <a:pt x="3263430" y="1956371"/>
                </a:lnTo>
                <a:lnTo>
                  <a:pt x="3236734" y="1912594"/>
                </a:lnTo>
                <a:lnTo>
                  <a:pt x="3210661" y="1868652"/>
                </a:lnTo>
                <a:lnTo>
                  <a:pt x="3185249" y="1824570"/>
                </a:lnTo>
                <a:lnTo>
                  <a:pt x="3160496" y="1780349"/>
                </a:lnTo>
                <a:lnTo>
                  <a:pt x="3136430" y="1735975"/>
                </a:lnTo>
                <a:lnTo>
                  <a:pt x="3113062" y="1691474"/>
                </a:lnTo>
                <a:lnTo>
                  <a:pt x="3090418" y="1646821"/>
                </a:lnTo>
                <a:lnTo>
                  <a:pt x="3068510" y="1602041"/>
                </a:lnTo>
                <a:lnTo>
                  <a:pt x="3047352" y="1557134"/>
                </a:lnTo>
                <a:lnTo>
                  <a:pt x="3026981" y="1512087"/>
                </a:lnTo>
                <a:lnTo>
                  <a:pt x="3005912" y="1463433"/>
                </a:lnTo>
                <a:lnTo>
                  <a:pt x="2985782" y="1414640"/>
                </a:lnTo>
                <a:lnTo>
                  <a:pt x="2966618" y="1365719"/>
                </a:lnTo>
                <a:lnTo>
                  <a:pt x="2948419" y="1316647"/>
                </a:lnTo>
                <a:lnTo>
                  <a:pt x="2931223" y="1267447"/>
                </a:lnTo>
                <a:lnTo>
                  <a:pt x="2915043" y="1218107"/>
                </a:lnTo>
                <a:lnTo>
                  <a:pt x="2899905" y="1168654"/>
                </a:lnTo>
                <a:lnTo>
                  <a:pt x="2885808" y="1119060"/>
                </a:lnTo>
                <a:lnTo>
                  <a:pt x="2872803" y="1069340"/>
                </a:lnTo>
                <a:lnTo>
                  <a:pt x="2860891" y="1019492"/>
                </a:lnTo>
                <a:lnTo>
                  <a:pt x="2850083" y="969530"/>
                </a:lnTo>
                <a:lnTo>
                  <a:pt x="2840418" y="919441"/>
                </a:lnTo>
                <a:lnTo>
                  <a:pt x="2831922" y="869226"/>
                </a:lnTo>
                <a:lnTo>
                  <a:pt x="2824594" y="820940"/>
                </a:lnTo>
                <a:lnTo>
                  <a:pt x="2817774" y="772121"/>
                </a:lnTo>
                <a:lnTo>
                  <a:pt x="2811513" y="722820"/>
                </a:lnTo>
                <a:lnTo>
                  <a:pt x="2805836" y="673049"/>
                </a:lnTo>
                <a:lnTo>
                  <a:pt x="2800794" y="622846"/>
                </a:lnTo>
                <a:lnTo>
                  <a:pt x="2796413" y="572249"/>
                </a:lnTo>
                <a:lnTo>
                  <a:pt x="2792742" y="521271"/>
                </a:lnTo>
                <a:lnTo>
                  <a:pt x="2789821" y="469950"/>
                </a:lnTo>
                <a:lnTo>
                  <a:pt x="2787688" y="418325"/>
                </a:lnTo>
                <a:lnTo>
                  <a:pt x="2786380" y="366407"/>
                </a:lnTo>
                <a:lnTo>
                  <a:pt x="2785935" y="314223"/>
                </a:lnTo>
                <a:lnTo>
                  <a:pt x="2786329" y="265557"/>
                </a:lnTo>
                <a:lnTo>
                  <a:pt x="2787535" y="216712"/>
                </a:lnTo>
                <a:lnTo>
                  <a:pt x="2789580" y="167728"/>
                </a:lnTo>
                <a:lnTo>
                  <a:pt x="2792501" y="118618"/>
                </a:lnTo>
                <a:lnTo>
                  <a:pt x="2796324" y="69418"/>
                </a:lnTo>
                <a:lnTo>
                  <a:pt x="2801086" y="20129"/>
                </a:lnTo>
                <a:lnTo>
                  <a:pt x="2803423" y="0"/>
                </a:lnTo>
                <a:lnTo>
                  <a:pt x="2610434" y="0"/>
                </a:lnTo>
                <a:lnTo>
                  <a:pt x="2604439" y="62280"/>
                </a:lnTo>
                <a:lnTo>
                  <a:pt x="2600642" y="113093"/>
                </a:lnTo>
                <a:lnTo>
                  <a:pt x="2597747" y="163715"/>
                </a:lnTo>
                <a:lnTo>
                  <a:pt x="2595715" y="214122"/>
                </a:lnTo>
                <a:lnTo>
                  <a:pt x="2594521" y="264299"/>
                </a:lnTo>
                <a:lnTo>
                  <a:pt x="2594140" y="314223"/>
                </a:lnTo>
                <a:lnTo>
                  <a:pt x="2594533" y="365048"/>
                </a:lnTo>
                <a:lnTo>
                  <a:pt x="2595702" y="415544"/>
                </a:lnTo>
                <a:lnTo>
                  <a:pt x="2597607" y="465721"/>
                </a:lnTo>
                <a:lnTo>
                  <a:pt x="2600223" y="515556"/>
                </a:lnTo>
                <a:lnTo>
                  <a:pt x="2603512" y="565010"/>
                </a:lnTo>
                <a:lnTo>
                  <a:pt x="2607437" y="614070"/>
                </a:lnTo>
                <a:lnTo>
                  <a:pt x="2611958" y="662724"/>
                </a:lnTo>
                <a:lnTo>
                  <a:pt x="2617063" y="710933"/>
                </a:lnTo>
                <a:lnTo>
                  <a:pt x="2622689" y="758672"/>
                </a:lnTo>
                <a:lnTo>
                  <a:pt x="2628823" y="805942"/>
                </a:lnTo>
                <a:lnTo>
                  <a:pt x="2635427" y="852716"/>
                </a:lnTo>
                <a:lnTo>
                  <a:pt x="2642463" y="898944"/>
                </a:lnTo>
                <a:lnTo>
                  <a:pt x="2650998" y="949604"/>
                </a:lnTo>
                <a:lnTo>
                  <a:pt x="2660612" y="1000048"/>
                </a:lnTo>
                <a:lnTo>
                  <a:pt x="2671267" y="1050302"/>
                </a:lnTo>
                <a:lnTo>
                  <a:pt x="2682938" y="1100366"/>
                </a:lnTo>
                <a:lnTo>
                  <a:pt x="2695625" y="1150213"/>
                </a:lnTo>
                <a:lnTo>
                  <a:pt x="2709303" y="1199870"/>
                </a:lnTo>
                <a:lnTo>
                  <a:pt x="2723934" y="1249311"/>
                </a:lnTo>
                <a:lnTo>
                  <a:pt x="2739504" y="1298549"/>
                </a:lnTo>
                <a:lnTo>
                  <a:pt x="2756001" y="1347571"/>
                </a:lnTo>
                <a:lnTo>
                  <a:pt x="2773400" y="1396377"/>
                </a:lnTo>
                <a:lnTo>
                  <a:pt x="2791688" y="1444980"/>
                </a:lnTo>
                <a:lnTo>
                  <a:pt x="2810827" y="1493367"/>
                </a:lnTo>
                <a:lnTo>
                  <a:pt x="2830804" y="1541526"/>
                </a:lnTo>
                <a:lnTo>
                  <a:pt x="2851607" y="1589468"/>
                </a:lnTo>
                <a:lnTo>
                  <a:pt x="2872194" y="1635036"/>
                </a:lnTo>
                <a:lnTo>
                  <a:pt x="2893504" y="1680413"/>
                </a:lnTo>
                <a:lnTo>
                  <a:pt x="2915501" y="1725574"/>
                </a:lnTo>
                <a:lnTo>
                  <a:pt x="2938183" y="1770545"/>
                </a:lnTo>
                <a:lnTo>
                  <a:pt x="2961513" y="1815299"/>
                </a:lnTo>
                <a:lnTo>
                  <a:pt x="2985478" y="1859864"/>
                </a:lnTo>
                <a:lnTo>
                  <a:pt x="3010077" y="1904225"/>
                </a:lnTo>
                <a:lnTo>
                  <a:pt x="3035274" y="1948383"/>
                </a:lnTo>
                <a:lnTo>
                  <a:pt x="3061081" y="1992325"/>
                </a:lnTo>
                <a:lnTo>
                  <a:pt x="3087446" y="2036076"/>
                </a:lnTo>
                <a:lnTo>
                  <a:pt x="3114370" y="2079612"/>
                </a:lnTo>
                <a:lnTo>
                  <a:pt x="3141840" y="2122957"/>
                </a:lnTo>
                <a:lnTo>
                  <a:pt x="3169831" y="2166086"/>
                </a:lnTo>
                <a:lnTo>
                  <a:pt x="3198330" y="2209000"/>
                </a:lnTo>
                <a:lnTo>
                  <a:pt x="3227324" y="2251722"/>
                </a:lnTo>
                <a:lnTo>
                  <a:pt x="3256788" y="2294229"/>
                </a:lnTo>
                <a:lnTo>
                  <a:pt x="3286709" y="2336520"/>
                </a:lnTo>
                <a:lnTo>
                  <a:pt x="3317075" y="2378608"/>
                </a:lnTo>
                <a:lnTo>
                  <a:pt x="3347859" y="2420480"/>
                </a:lnTo>
                <a:lnTo>
                  <a:pt x="3379063" y="2462149"/>
                </a:lnTo>
                <a:lnTo>
                  <a:pt x="3410648" y="2503601"/>
                </a:lnTo>
                <a:lnTo>
                  <a:pt x="3442614" y="2544838"/>
                </a:lnTo>
                <a:lnTo>
                  <a:pt x="3473513" y="2584094"/>
                </a:lnTo>
                <a:lnTo>
                  <a:pt x="3504742" y="2623159"/>
                </a:lnTo>
                <a:lnTo>
                  <a:pt x="3536264" y="2662009"/>
                </a:lnTo>
                <a:lnTo>
                  <a:pt x="3568077" y="2700680"/>
                </a:lnTo>
                <a:lnTo>
                  <a:pt x="3600170" y="2739148"/>
                </a:lnTo>
                <a:lnTo>
                  <a:pt x="3632504" y="2777413"/>
                </a:lnTo>
                <a:lnTo>
                  <a:pt x="3665093" y="2815475"/>
                </a:lnTo>
                <a:lnTo>
                  <a:pt x="3697909" y="2853347"/>
                </a:lnTo>
                <a:lnTo>
                  <a:pt x="3730942" y="2891015"/>
                </a:lnTo>
                <a:lnTo>
                  <a:pt x="3764178" y="2928467"/>
                </a:lnTo>
                <a:lnTo>
                  <a:pt x="3797604" y="2965729"/>
                </a:lnTo>
                <a:lnTo>
                  <a:pt x="3831196" y="3002788"/>
                </a:lnTo>
                <a:lnTo>
                  <a:pt x="3864953" y="3039630"/>
                </a:lnTo>
                <a:lnTo>
                  <a:pt x="3898849" y="3076270"/>
                </a:lnTo>
                <a:lnTo>
                  <a:pt x="3967035" y="3148939"/>
                </a:lnTo>
                <a:lnTo>
                  <a:pt x="4035628" y="3220758"/>
                </a:lnTo>
                <a:lnTo>
                  <a:pt x="4103217" y="3290392"/>
                </a:lnTo>
                <a:lnTo>
                  <a:pt x="4314977" y="3290392"/>
                </a:lnTo>
                <a:lnTo>
                  <a:pt x="4344035" y="326149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" name="object 11">
            <a:extLst>
              <a:ext uri="{FF2B5EF4-FFF2-40B4-BE49-F238E27FC236}">
                <a16:creationId xmlns:a16="http://schemas.microsoft.com/office/drawing/2014/main" id="{D2292BEA-D378-23CF-562C-B789AA87C8D1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755885" y="570509"/>
            <a:ext cx="1117094" cy="1117092"/>
          </a:xfrm>
          <a:prstGeom prst="rect">
            <a:avLst/>
          </a:prstGeom>
        </p:spPr>
      </p:pic>
      <p:sp>
        <p:nvSpPr>
          <p:cNvPr id="14" name="Holder 2">
            <a:extLst>
              <a:ext uri="{FF2B5EF4-FFF2-40B4-BE49-F238E27FC236}">
                <a16:creationId xmlns:a16="http://schemas.microsoft.com/office/drawing/2014/main" id="{64EA4C90-9EDF-3B2A-13EF-F511F9FA9E67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838200" y="2364733"/>
            <a:ext cx="3150841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Click here to </a:t>
            </a:r>
            <a:br>
              <a:rPr lang="en-CA"/>
            </a:br>
            <a:r>
              <a:rPr lang="en-CA"/>
              <a:t>add your title</a:t>
            </a:r>
            <a:endParaRPr/>
          </a:p>
        </p:txBody>
      </p:sp>
      <p:sp>
        <p:nvSpPr>
          <p:cNvPr id="15" name="Text Placeholder 21">
            <a:extLst>
              <a:ext uri="{FF2B5EF4-FFF2-40B4-BE49-F238E27FC236}">
                <a16:creationId xmlns:a16="http://schemas.microsoft.com/office/drawing/2014/main" id="{368EBF2F-E75E-8B3A-0B51-A1FCAC1C49B0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838578" y="3507733"/>
            <a:ext cx="3151188" cy="246221"/>
          </a:xfrm>
        </p:spPr>
        <p:txBody>
          <a:bodyPr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b="0" i="0">
                <a:latin typeface="Arial" panose="020B0604020202020204" pitchFamily="34" charset="0"/>
                <a:cs typeface="Arial" panose="020B0604020202020204" pitchFamily="34" charset="0"/>
              </a:rPr>
              <a:t>Add date here</a:t>
            </a:r>
            <a:endParaRPr lang="en-US"/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A2FF7488-0524-835D-A353-83A9C7A8AE5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570509"/>
            <a:ext cx="5105400" cy="1794047"/>
          </a:xfrm>
          <a:prstGeom prst="rect">
            <a:avLst/>
          </a:prstGeom>
        </p:spPr>
      </p:pic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BD8D43A6-07EE-F8E7-87C0-4F53F48C144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68341" y="4457700"/>
            <a:ext cx="7833259" cy="33147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below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354915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-10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2">
            <a:extLst>
              <a:ext uri="{FF2B5EF4-FFF2-40B4-BE49-F238E27FC236}">
                <a16:creationId xmlns:a16="http://schemas.microsoft.com/office/drawing/2014/main" id="{01FCAF7C-548C-7EDE-4794-7B38063CDC1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927" y="0"/>
            <a:ext cx="4412673" cy="77724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change picture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8D58C6E5-6CC4-B6D7-B911-E135D86147D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96548" y="2755806"/>
            <a:ext cx="2514600" cy="1144249"/>
          </a:xfrm>
        </p:spPr>
        <p:txBody>
          <a:bodyPr>
            <a:normAutofit/>
          </a:bodyPr>
          <a:lstStyle>
            <a:lvl1pPr marL="285750" indent="-285750" algn="l"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enter your text</a:t>
            </a:r>
          </a:p>
        </p:txBody>
      </p:sp>
      <p:sp>
        <p:nvSpPr>
          <p:cNvPr id="19" name="Holder 2">
            <a:extLst>
              <a:ext uri="{FF2B5EF4-FFF2-40B4-BE49-F238E27FC236}">
                <a16:creationId xmlns:a16="http://schemas.microsoft.com/office/drawing/2014/main" id="{1F717128-04FF-C6DC-D4DA-892818F0B85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18243" y="661260"/>
            <a:ext cx="3998016" cy="9694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500" b="0" i="0">
                <a:solidFill>
                  <a:schemeClr val="accent1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CLICK HERE </a:t>
            </a:r>
            <a:br>
              <a:rPr lang="en-CA"/>
            </a:br>
            <a:r>
              <a:rPr lang="en-CA"/>
              <a:t>TO ADD TITLE</a:t>
            </a:r>
          </a:p>
        </p:txBody>
      </p:sp>
      <p:sp>
        <p:nvSpPr>
          <p:cNvPr id="23" name="Date Placeholder 1">
            <a:extLst>
              <a:ext uri="{FF2B5EF4-FFF2-40B4-BE49-F238E27FC236}">
                <a16:creationId xmlns:a16="http://schemas.microsoft.com/office/drawing/2014/main" id="{3FBD6C7F-2AA7-AD46-5080-A05EBA27E952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304800" y="7203864"/>
            <a:ext cx="2880360" cy="413808"/>
          </a:xfrm>
        </p:spPr>
        <p:txBody>
          <a:bodyPr/>
          <a:lstStyle>
            <a:lvl1pPr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name</a:t>
            </a:r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08939F68-B8AA-D339-BCEF-A4CB9C88964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530348" y="2755806"/>
            <a:ext cx="2514600" cy="1144249"/>
          </a:xfrm>
        </p:spPr>
        <p:txBody>
          <a:bodyPr>
            <a:normAutofit/>
          </a:bodyPr>
          <a:lstStyle>
            <a:lvl1pPr marL="285750" indent="-285750" algn="l"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enter your text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8E222C84-5CC3-4B30-2674-39E13523FDE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796548" y="4814455"/>
            <a:ext cx="2514600" cy="1144249"/>
          </a:xfrm>
        </p:spPr>
        <p:txBody>
          <a:bodyPr>
            <a:normAutofit/>
          </a:bodyPr>
          <a:lstStyle>
            <a:lvl1pPr marL="285750" indent="-285750" algn="l"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enter your text</a:t>
            </a:r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3FD7D2B5-1056-6F7D-0949-1287B08EC1F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530348" y="4814455"/>
            <a:ext cx="2514600" cy="1144249"/>
          </a:xfrm>
        </p:spPr>
        <p:txBody>
          <a:bodyPr>
            <a:normAutofit/>
          </a:bodyPr>
          <a:lstStyle>
            <a:lvl1pPr marL="285750" indent="-285750" algn="l"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enter your text</a:t>
            </a:r>
          </a:p>
        </p:txBody>
      </p:sp>
      <p:pic>
        <p:nvPicPr>
          <p:cNvPr id="7" name="Picture 6" descr="Logo, icon&#10;&#10;Description automatically generated">
            <a:extLst>
              <a:ext uri="{FF2B5EF4-FFF2-40B4-BE49-F238E27FC236}">
                <a16:creationId xmlns:a16="http://schemas.microsoft.com/office/drawing/2014/main" id="{B827024F-CE95-FFF7-9724-60BA34F936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0600" y="4800600"/>
            <a:ext cx="713524" cy="71205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C03189C-B1F3-9423-1E20-F189BC6656B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2074" y="2702788"/>
            <a:ext cx="712050" cy="712050"/>
          </a:xfrm>
          <a:prstGeom prst="rect">
            <a:avLst/>
          </a:prstGeom>
        </p:spPr>
      </p:pic>
      <p:pic>
        <p:nvPicPr>
          <p:cNvPr id="25" name="Picture 24" descr="A picture containing text, sign, vector graphics&#10;&#10;Description automatically generated">
            <a:extLst>
              <a:ext uri="{FF2B5EF4-FFF2-40B4-BE49-F238E27FC236}">
                <a16:creationId xmlns:a16="http://schemas.microsoft.com/office/drawing/2014/main" id="{6399E72B-D08B-D829-48DC-0CD258DD08A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8243" y="4814455"/>
            <a:ext cx="712050" cy="71205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215A4AAB-DB1C-0957-6AEA-5AE7088F3F0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8243" y="2702788"/>
            <a:ext cx="712050" cy="712050"/>
          </a:xfrm>
          <a:prstGeom prst="rect">
            <a:avLst/>
          </a:prstGeom>
        </p:spPr>
      </p:pic>
      <p:sp>
        <p:nvSpPr>
          <p:cNvPr id="5" name="Espace réservé du numéro de diapositive 5">
            <a:extLst>
              <a:ext uri="{FF2B5EF4-FFF2-40B4-BE49-F238E27FC236}">
                <a16:creationId xmlns:a16="http://schemas.microsoft.com/office/drawing/2014/main" id="{5392C993-E6EB-8E1B-B32B-8DD3C92E7F5A}"/>
              </a:ext>
            </a:extLst>
          </p:cNvPr>
          <p:cNvSpPr txBox="1">
            <a:spLocks/>
          </p:cNvSpPr>
          <p:nvPr userDrawn="1"/>
        </p:nvSpPr>
        <p:spPr>
          <a:xfrm>
            <a:off x="9814560" y="722820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126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DE519CC0-FF02-43C1-B336-3C125D757AC9}" type="slidenum">
              <a:rPr lang="fr-CA" smtClean="0"/>
              <a:pPr lvl="0"/>
              <a:t>‹#›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3923239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-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AF05117-AEA7-BD89-D288-10AE39680FAC}"/>
              </a:ext>
            </a:extLst>
          </p:cNvPr>
          <p:cNvSpPr/>
          <p:nvPr userDrawn="1"/>
        </p:nvSpPr>
        <p:spPr>
          <a:xfrm>
            <a:off x="5943600" y="0"/>
            <a:ext cx="6858000" cy="7772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Holder 2">
            <a:extLst>
              <a:ext uri="{FF2B5EF4-FFF2-40B4-BE49-F238E27FC236}">
                <a16:creationId xmlns:a16="http://schemas.microsoft.com/office/drawing/2014/main" id="{17F9E7EF-443E-F782-686F-0453CCA9007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9600" y="914400"/>
            <a:ext cx="4740965" cy="1329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accent2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CLICK HERE </a:t>
            </a:r>
            <a:br>
              <a:rPr lang="en-CA"/>
            </a:br>
            <a:r>
              <a:rPr lang="en-CA"/>
              <a:t>TO ADD TITLE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7C64FB0-D4C9-753C-1DE3-3119F2190DC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0290" y="2743200"/>
            <a:ext cx="4740275" cy="41148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sp>
        <p:nvSpPr>
          <p:cNvPr id="11" name="Date Placeholder 1">
            <a:extLst>
              <a:ext uri="{FF2B5EF4-FFF2-40B4-BE49-F238E27FC236}">
                <a16:creationId xmlns:a16="http://schemas.microsoft.com/office/drawing/2014/main" id="{BBDC8961-A87B-13C5-9B9B-30AB1BEE5432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304800" y="7203864"/>
            <a:ext cx="2880360" cy="413808"/>
          </a:xfrm>
        </p:spPr>
        <p:txBody>
          <a:bodyPr/>
          <a:lstStyle>
            <a:lvl1pPr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name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E63403C-CF4D-A2D6-A77D-2A66F07A7B8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08221" y="914400"/>
            <a:ext cx="780995" cy="78099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BA7886B-0922-20FF-7C54-E386D2549A5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08221" y="2951097"/>
            <a:ext cx="780995" cy="78099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7C865E0-D281-F106-6670-F0C32702450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42857" y="5196609"/>
            <a:ext cx="780995" cy="780995"/>
          </a:xfrm>
          <a:prstGeom prst="rect">
            <a:avLst/>
          </a:prstGeom>
        </p:spPr>
      </p:pic>
      <p:sp>
        <p:nvSpPr>
          <p:cNvPr id="13" name="Holder 2">
            <a:extLst>
              <a:ext uri="{FF2B5EF4-FFF2-40B4-BE49-F238E27FC236}">
                <a16:creationId xmlns:a16="http://schemas.microsoft.com/office/drawing/2014/main" id="{7DC742BC-7BB1-5463-D9BD-706B4CEBED70}"/>
              </a:ext>
            </a:extLst>
          </p:cNvPr>
          <p:cNvSpPr txBox="1">
            <a:spLocks/>
          </p:cNvSpPr>
          <p:nvPr userDrawn="1"/>
        </p:nvSpPr>
        <p:spPr>
          <a:xfrm>
            <a:off x="7455454" y="972498"/>
            <a:ext cx="4740965" cy="3323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6012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i="0" kern="1200">
                <a:solidFill>
                  <a:schemeClr val="accent2"/>
                </a:solidFill>
                <a:latin typeface="Arial Black"/>
                <a:ea typeface="+mj-ea"/>
                <a:cs typeface="Arial Black"/>
              </a:defRPr>
            </a:lvl1pPr>
          </a:lstStyle>
          <a:p>
            <a:r>
              <a:rPr lang="en-CA" sz="2400">
                <a:solidFill>
                  <a:schemeClr val="bg1"/>
                </a:solidFill>
              </a:rPr>
              <a:t>CLICK HERE TO ADD TITLE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C8F61CF5-0F27-5E3E-7A8F-30A3F1099FB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455453" y="1371600"/>
            <a:ext cx="4550003" cy="1274026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sp>
        <p:nvSpPr>
          <p:cNvPr id="15" name="Holder 2">
            <a:extLst>
              <a:ext uri="{FF2B5EF4-FFF2-40B4-BE49-F238E27FC236}">
                <a16:creationId xmlns:a16="http://schemas.microsoft.com/office/drawing/2014/main" id="{19B2D21A-E077-4F38-5347-A842CE91D285}"/>
              </a:ext>
            </a:extLst>
          </p:cNvPr>
          <p:cNvSpPr txBox="1">
            <a:spLocks/>
          </p:cNvSpPr>
          <p:nvPr userDrawn="1"/>
        </p:nvSpPr>
        <p:spPr>
          <a:xfrm>
            <a:off x="7455454" y="3090535"/>
            <a:ext cx="4740965" cy="3323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6012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i="0" kern="1200">
                <a:solidFill>
                  <a:schemeClr val="accent2"/>
                </a:solidFill>
                <a:latin typeface="Arial Black"/>
                <a:ea typeface="+mj-ea"/>
                <a:cs typeface="Arial Black"/>
              </a:defRPr>
            </a:lvl1pPr>
          </a:lstStyle>
          <a:p>
            <a:r>
              <a:rPr lang="en-CA" sz="2400">
                <a:solidFill>
                  <a:schemeClr val="bg1"/>
                </a:solidFill>
              </a:rPr>
              <a:t>CLICK HERE TO ADD TITLE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0A1ACBC0-8938-868C-F27F-849FA445895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55453" y="3505200"/>
            <a:ext cx="4550003" cy="1274026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sp>
        <p:nvSpPr>
          <p:cNvPr id="17" name="Holder 2">
            <a:extLst>
              <a:ext uri="{FF2B5EF4-FFF2-40B4-BE49-F238E27FC236}">
                <a16:creationId xmlns:a16="http://schemas.microsoft.com/office/drawing/2014/main" id="{7159434B-9BC1-C844-B314-D07C31EF223E}"/>
              </a:ext>
            </a:extLst>
          </p:cNvPr>
          <p:cNvSpPr txBox="1">
            <a:spLocks/>
          </p:cNvSpPr>
          <p:nvPr userDrawn="1"/>
        </p:nvSpPr>
        <p:spPr>
          <a:xfrm>
            <a:off x="7455454" y="5310125"/>
            <a:ext cx="4740965" cy="3323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6012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i="0" kern="1200">
                <a:solidFill>
                  <a:schemeClr val="accent2"/>
                </a:solidFill>
                <a:latin typeface="Arial Black"/>
                <a:ea typeface="+mj-ea"/>
                <a:cs typeface="Arial Black"/>
              </a:defRPr>
            </a:lvl1pPr>
          </a:lstStyle>
          <a:p>
            <a:r>
              <a:rPr lang="en-CA" sz="2400">
                <a:solidFill>
                  <a:schemeClr val="bg1"/>
                </a:solidFill>
              </a:rPr>
              <a:t>CLICK HERE TO ADD TITLE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C715FDF0-A941-D0DB-292C-307EA527525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455453" y="5715000"/>
            <a:ext cx="4550003" cy="1274026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sp>
        <p:nvSpPr>
          <p:cNvPr id="2" name="Espace réservé du numéro de diapositive 5">
            <a:extLst>
              <a:ext uri="{FF2B5EF4-FFF2-40B4-BE49-F238E27FC236}">
                <a16:creationId xmlns:a16="http://schemas.microsoft.com/office/drawing/2014/main" id="{B1D3291D-C4CE-3C7B-2C9A-4DB6C5DA76B6}"/>
              </a:ext>
            </a:extLst>
          </p:cNvPr>
          <p:cNvSpPr txBox="1">
            <a:spLocks/>
          </p:cNvSpPr>
          <p:nvPr userDrawn="1"/>
        </p:nvSpPr>
        <p:spPr>
          <a:xfrm>
            <a:off x="9814560" y="722820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126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DE519CC0-FF02-43C1-B336-3C125D757AC9}" type="slidenum">
              <a:rPr lang="fr-CA" smtClean="0"/>
              <a:pPr lvl="0"/>
              <a:t>‹#›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1893108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-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, chat or text message&#10;&#10;Description automatically generated">
            <a:extLst>
              <a:ext uri="{FF2B5EF4-FFF2-40B4-BE49-F238E27FC236}">
                <a16:creationId xmlns:a16="http://schemas.microsoft.com/office/drawing/2014/main" id="{3C248B90-9FCD-1779-EDC5-D52456B54C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109949"/>
            <a:ext cx="11125200" cy="3552501"/>
          </a:xfrm>
          <a:prstGeom prst="rect">
            <a:avLst/>
          </a:prstGeom>
        </p:spPr>
      </p:pic>
      <p:sp>
        <p:nvSpPr>
          <p:cNvPr id="8" name="Holder 2">
            <a:extLst>
              <a:ext uri="{FF2B5EF4-FFF2-40B4-BE49-F238E27FC236}">
                <a16:creationId xmlns:a16="http://schemas.microsoft.com/office/drawing/2014/main" id="{58374CA3-C2A6-49AC-8918-F2DD1F3E798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83938" y="685800"/>
            <a:ext cx="9233724" cy="6647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4800" b="0" i="0">
                <a:solidFill>
                  <a:schemeClr val="accent1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CLICK HERE TO ADD TITLE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993EF01-250D-9941-B762-9ADCE82BC5B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19200" y="3385136"/>
            <a:ext cx="2378075" cy="478204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</a:t>
            </a:r>
            <a:br>
              <a:rPr lang="en-US"/>
            </a:br>
            <a:r>
              <a:rPr lang="en-US"/>
              <a:t>your text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B730FE5D-B72F-96F8-5C1F-9240FBE5BC8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38250" y="3939540"/>
            <a:ext cx="2378075" cy="627956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0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</a:t>
            </a:r>
            <a:br>
              <a:rPr lang="en-US"/>
            </a:br>
            <a:r>
              <a:rPr lang="en-US"/>
              <a:t>your text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4F000039-4B7B-564A-9C37-C6DC9872D1B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573780" y="5739716"/>
            <a:ext cx="2378075" cy="478204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</a:t>
            </a:r>
            <a:br>
              <a:rPr lang="en-US"/>
            </a:br>
            <a:r>
              <a:rPr lang="en-US"/>
              <a:t>your text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41C37B8B-A786-4D4A-11E2-0338151D49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92830" y="6294120"/>
            <a:ext cx="2378075" cy="627956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0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</a:t>
            </a:r>
            <a:br>
              <a:rPr lang="en-US"/>
            </a:br>
            <a:r>
              <a:rPr lang="en-US"/>
              <a:t>your text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064E54FD-4FCF-91C6-F309-A1F666BA6F3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88430" y="3385136"/>
            <a:ext cx="2378075" cy="478204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</a:t>
            </a:r>
            <a:br>
              <a:rPr lang="en-US"/>
            </a:br>
            <a:r>
              <a:rPr lang="en-US"/>
              <a:t>your text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AB88AB4A-7EB7-09F3-0040-BB283C628A1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07480" y="3939540"/>
            <a:ext cx="2378075" cy="627956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0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</a:t>
            </a:r>
            <a:br>
              <a:rPr lang="en-US"/>
            </a:br>
            <a:r>
              <a:rPr lang="en-US"/>
              <a:t>your text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B60C0537-771A-D95A-BAD6-6DF6E7850F3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128760" y="5739716"/>
            <a:ext cx="2378075" cy="478204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</a:t>
            </a:r>
            <a:br>
              <a:rPr lang="en-US"/>
            </a:br>
            <a:r>
              <a:rPr lang="en-US"/>
              <a:t>your text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E69426FC-3C04-17DB-7C90-D6CD5100E1B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147810" y="6294120"/>
            <a:ext cx="2378075" cy="627956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0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</a:t>
            </a:r>
            <a:br>
              <a:rPr lang="en-US"/>
            </a:br>
            <a:r>
              <a:rPr lang="en-US"/>
              <a:t>your text</a:t>
            </a:r>
          </a:p>
        </p:txBody>
      </p:sp>
      <p:sp>
        <p:nvSpPr>
          <p:cNvPr id="18" name="Date Placeholder 1">
            <a:extLst>
              <a:ext uri="{FF2B5EF4-FFF2-40B4-BE49-F238E27FC236}">
                <a16:creationId xmlns:a16="http://schemas.microsoft.com/office/drawing/2014/main" id="{8135BD4C-719F-4618-4993-068E685F0E91}"/>
              </a:ext>
            </a:extLst>
          </p:cNvPr>
          <p:cNvSpPr>
            <a:spLocks noGrp="1"/>
          </p:cNvSpPr>
          <p:nvPr>
            <p:ph type="dt" sz="half" idx="18"/>
          </p:nvPr>
        </p:nvSpPr>
        <p:spPr>
          <a:xfrm>
            <a:off x="304800" y="7203864"/>
            <a:ext cx="2880360" cy="413808"/>
          </a:xfrm>
        </p:spPr>
        <p:txBody>
          <a:bodyPr/>
          <a:lstStyle>
            <a:lvl1pPr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name</a:t>
            </a:r>
          </a:p>
        </p:txBody>
      </p:sp>
      <p:sp>
        <p:nvSpPr>
          <p:cNvPr id="2" name="Espace réservé du numéro de diapositive 5">
            <a:extLst>
              <a:ext uri="{FF2B5EF4-FFF2-40B4-BE49-F238E27FC236}">
                <a16:creationId xmlns:a16="http://schemas.microsoft.com/office/drawing/2014/main" id="{3A917C70-AB58-9B23-7C1D-D00C40BD4E41}"/>
              </a:ext>
            </a:extLst>
          </p:cNvPr>
          <p:cNvSpPr txBox="1">
            <a:spLocks/>
          </p:cNvSpPr>
          <p:nvPr userDrawn="1"/>
        </p:nvSpPr>
        <p:spPr>
          <a:xfrm>
            <a:off x="9814560" y="722820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126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DE519CC0-FF02-43C1-B336-3C125D757AC9}" type="slidenum">
              <a:rPr lang="fr-CA" smtClean="0">
                <a:solidFill>
                  <a:schemeClr val="tx1"/>
                </a:solidFill>
              </a:rPr>
              <a:pPr lvl="0"/>
              <a:t>‹#›</a:t>
            </a:fld>
            <a:endParaRPr lang="fr-CA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88387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Layout-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28C811D-B88E-CEF6-B1DB-4EBE566A7D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5024" y="-1"/>
            <a:ext cx="1366576" cy="777240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82D3321-1B03-C861-02B1-A661042EFDC1}"/>
              </a:ext>
            </a:extLst>
          </p:cNvPr>
          <p:cNvSpPr/>
          <p:nvPr userDrawn="1"/>
        </p:nvSpPr>
        <p:spPr>
          <a:xfrm>
            <a:off x="11277600" y="-1"/>
            <a:ext cx="157424" cy="77724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12">
            <a:extLst>
              <a:ext uri="{FF2B5EF4-FFF2-40B4-BE49-F238E27FC236}">
                <a16:creationId xmlns:a16="http://schemas.microsoft.com/office/drawing/2014/main" id="{7B1D8B43-C07A-C15E-988E-D48607612B4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400735" y="2335924"/>
            <a:ext cx="2104465" cy="19050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Add your headshot here</a:t>
            </a:r>
          </a:p>
        </p:txBody>
      </p:sp>
      <p:sp>
        <p:nvSpPr>
          <p:cNvPr id="10" name="Picture Placeholder 12">
            <a:extLst>
              <a:ext uri="{FF2B5EF4-FFF2-40B4-BE49-F238E27FC236}">
                <a16:creationId xmlns:a16="http://schemas.microsoft.com/office/drawing/2014/main" id="{99204369-2E88-2F6C-861F-DBEC4B0C593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228018" y="2335924"/>
            <a:ext cx="2104465" cy="19050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Add your headshot here</a:t>
            </a:r>
          </a:p>
        </p:txBody>
      </p:sp>
      <p:sp>
        <p:nvSpPr>
          <p:cNvPr id="11" name="Picture Placeholder 12">
            <a:extLst>
              <a:ext uri="{FF2B5EF4-FFF2-40B4-BE49-F238E27FC236}">
                <a16:creationId xmlns:a16="http://schemas.microsoft.com/office/drawing/2014/main" id="{9EABF7A8-0E2A-6927-12CB-56DE5BE3275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939687" y="2335924"/>
            <a:ext cx="2104465" cy="19050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Add your headshot here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1A456754-8EC8-1E27-55E8-033106757E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66577" y="4469524"/>
            <a:ext cx="2104466" cy="304800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500" b="1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Add your name here</a:t>
            </a:r>
            <a:br>
              <a:rPr lang="en-US"/>
            </a:br>
            <a:endParaRPr lang="en-US"/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59AFA22F-BA31-BADE-C3B9-0DEA918ECB6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66577" y="4868917"/>
            <a:ext cx="2104466" cy="819808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500" b="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Your job title</a:t>
            </a:r>
            <a:br>
              <a:rPr lang="en-US"/>
            </a:br>
            <a:r>
              <a:rPr lang="en-US"/>
              <a:t>Email address</a:t>
            </a:r>
            <a:br>
              <a:rPr lang="en-US"/>
            </a:br>
            <a:r>
              <a:rPr lang="en-US"/>
              <a:t>Phone number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15AB25AF-E7E4-254F-E314-7ED9CAF1E66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225391" y="4469524"/>
            <a:ext cx="2104466" cy="304800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500" b="1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Add your name here</a:t>
            </a:r>
            <a:br>
              <a:rPr lang="en-US"/>
            </a:br>
            <a:endParaRPr lang="en-US"/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D05342E4-092B-A106-53FC-BDCA838F8EB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225391" y="4868917"/>
            <a:ext cx="2104466" cy="819808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500" b="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Your job title</a:t>
            </a:r>
            <a:br>
              <a:rPr lang="en-US"/>
            </a:br>
            <a:r>
              <a:rPr lang="en-US"/>
              <a:t>Email address</a:t>
            </a:r>
            <a:br>
              <a:rPr lang="en-US"/>
            </a:br>
            <a:r>
              <a:rPr lang="en-US"/>
              <a:t>Phone number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496AD5E5-E123-AFFD-BFD3-7CDBE1A1FA3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926550" y="4469524"/>
            <a:ext cx="2104466" cy="304800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500" b="1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Add your name here</a:t>
            </a:r>
            <a:br>
              <a:rPr lang="en-US"/>
            </a:br>
            <a:endParaRPr lang="en-US"/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A9169583-81FB-3664-5319-975F18BF6B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926550" y="4868917"/>
            <a:ext cx="2104466" cy="819808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500" b="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Your job title</a:t>
            </a:r>
            <a:br>
              <a:rPr lang="en-US"/>
            </a:br>
            <a:r>
              <a:rPr lang="en-US"/>
              <a:t>Email address</a:t>
            </a:r>
            <a:br>
              <a:rPr lang="en-US"/>
            </a:br>
            <a:r>
              <a:rPr lang="en-US"/>
              <a:t>Phone number</a:t>
            </a: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2BD7951C-B7D7-ADC1-2CF7-5FA42BCE5C8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39200" y="383628"/>
            <a:ext cx="1905000" cy="1905000"/>
          </a:xfrm>
          <a:prstGeom prst="rect">
            <a:avLst/>
          </a:prstGeom>
        </p:spPr>
      </p:pic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BFEC7872-05F1-F2A4-3864-DBB212182CF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153400" y="6907924"/>
            <a:ext cx="2242590" cy="304800"/>
          </a:xfrm>
        </p:spPr>
        <p:txBody>
          <a:bodyPr>
            <a:noAutofit/>
          </a:bodyPr>
          <a:lstStyle>
            <a:lvl1pPr marL="0" indent="0" algn="r">
              <a:lnSpc>
                <a:spcPct val="100000"/>
              </a:lnSpc>
              <a:buNone/>
              <a:defRPr sz="1800" b="1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 err="1"/>
              <a:t>tenniscanada.com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9988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107225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older 2">
            <a:extLst>
              <a:ext uri="{FF2B5EF4-FFF2-40B4-BE49-F238E27FC236}">
                <a16:creationId xmlns:a16="http://schemas.microsoft.com/office/drawing/2014/main" id="{17F9E7EF-443E-F782-686F-0453CCA9007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74035" y="914400"/>
            <a:ext cx="5426765" cy="1329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accent1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CLICK HERE </a:t>
            </a:r>
            <a:br>
              <a:rPr lang="en-CA"/>
            </a:br>
            <a:r>
              <a:rPr lang="en-CA"/>
              <a:t>TO ADD TITLE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7C64FB0-D4C9-753C-1DE3-3119F2190DC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74725" y="2743200"/>
            <a:ext cx="5426075" cy="2785206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001943D5-D89E-BB38-AB5D-575EC56FD8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7622" y="0"/>
            <a:ext cx="1433978" cy="7772400"/>
          </a:xfrm>
          <a:prstGeom prst="rect">
            <a:avLst/>
          </a:prstGeom>
        </p:spPr>
      </p:pic>
      <p:grpSp>
        <p:nvGrpSpPr>
          <p:cNvPr id="6" name="object 5">
            <a:extLst>
              <a:ext uri="{FF2B5EF4-FFF2-40B4-BE49-F238E27FC236}">
                <a16:creationId xmlns:a16="http://schemas.microsoft.com/office/drawing/2014/main" id="{3C86E8FF-81FA-9506-1DDF-95CDFA068555}"/>
              </a:ext>
            </a:extLst>
          </p:cNvPr>
          <p:cNvGrpSpPr/>
          <p:nvPr userDrawn="1"/>
        </p:nvGrpSpPr>
        <p:grpSpPr>
          <a:xfrm>
            <a:off x="7010400" y="4319737"/>
            <a:ext cx="4357476" cy="3451860"/>
            <a:chOff x="9198864" y="4320540"/>
            <a:chExt cx="3602990" cy="3451860"/>
          </a:xfrm>
        </p:grpSpPr>
        <p:sp>
          <p:nvSpPr>
            <p:cNvPr id="8" name="object 6">
              <a:extLst>
                <a:ext uri="{FF2B5EF4-FFF2-40B4-BE49-F238E27FC236}">
                  <a16:creationId xmlns:a16="http://schemas.microsoft.com/office/drawing/2014/main" id="{DEFD4C4D-477E-6060-54F2-BF099F4626A6}"/>
                </a:ext>
              </a:extLst>
            </p:cNvPr>
            <p:cNvSpPr/>
            <p:nvPr/>
          </p:nvSpPr>
          <p:spPr>
            <a:xfrm>
              <a:off x="9198864" y="4352544"/>
              <a:ext cx="3602990" cy="3420110"/>
            </a:xfrm>
            <a:custGeom>
              <a:avLst/>
              <a:gdLst/>
              <a:ahLst/>
              <a:cxnLst/>
              <a:rect l="l" t="t" r="r" b="b"/>
              <a:pathLst>
                <a:path w="3602990" h="3420109">
                  <a:moveTo>
                    <a:pt x="0" y="3419855"/>
                  </a:moveTo>
                  <a:lnTo>
                    <a:pt x="3602735" y="3419855"/>
                  </a:lnTo>
                  <a:lnTo>
                    <a:pt x="3602735" y="0"/>
                  </a:lnTo>
                  <a:lnTo>
                    <a:pt x="0" y="0"/>
                  </a:lnTo>
                  <a:lnTo>
                    <a:pt x="0" y="3419855"/>
                  </a:lnTo>
                  <a:close/>
                </a:path>
              </a:pathLst>
            </a:custGeom>
            <a:solidFill>
              <a:srgbClr val="FF00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7">
              <a:extLst>
                <a:ext uri="{FF2B5EF4-FFF2-40B4-BE49-F238E27FC236}">
                  <a16:creationId xmlns:a16="http://schemas.microsoft.com/office/drawing/2014/main" id="{A74902A9-B795-2794-294C-EDA1C48DCB39}"/>
                </a:ext>
              </a:extLst>
            </p:cNvPr>
            <p:cNvSpPr/>
            <p:nvPr/>
          </p:nvSpPr>
          <p:spPr>
            <a:xfrm>
              <a:off x="12271248" y="4320540"/>
              <a:ext cx="123825" cy="379730"/>
            </a:xfrm>
            <a:custGeom>
              <a:avLst/>
              <a:gdLst/>
              <a:ahLst/>
              <a:cxnLst/>
              <a:rect l="l" t="t" r="r" b="b"/>
              <a:pathLst>
                <a:path w="123825" h="379729">
                  <a:moveTo>
                    <a:pt x="123444" y="0"/>
                  </a:moveTo>
                  <a:lnTo>
                    <a:pt x="0" y="0"/>
                  </a:lnTo>
                  <a:lnTo>
                    <a:pt x="0" y="379475"/>
                  </a:lnTo>
                  <a:lnTo>
                    <a:pt x="123444" y="379475"/>
                  </a:lnTo>
                  <a:lnTo>
                    <a:pt x="12344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Picture Placeholder 12">
            <a:extLst>
              <a:ext uri="{FF2B5EF4-FFF2-40B4-BE49-F238E27FC236}">
                <a16:creationId xmlns:a16="http://schemas.microsoft.com/office/drawing/2014/main" id="{D4EAA4D4-3168-7A0A-9D2F-0F3F54BE48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010400" y="-802"/>
            <a:ext cx="4357222" cy="4191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/>
              <a:t>Click icon to change picture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D8049EA-7EA4-B523-467D-ACB3EDF68E4E}"/>
              </a:ext>
            </a:extLst>
          </p:cNvPr>
          <p:cNvCxnSpPr/>
          <p:nvPr userDrawn="1"/>
        </p:nvCxnSpPr>
        <p:spPr>
          <a:xfrm>
            <a:off x="914400" y="6019800"/>
            <a:ext cx="548640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9A63C5FD-E665-C864-A314-22E452F3B47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6248400"/>
            <a:ext cx="2113155" cy="956928"/>
          </a:xfrm>
        </p:spPr>
        <p:txBody>
          <a:bodyPr>
            <a:normAutofit/>
          </a:bodyPr>
          <a:lstStyle>
            <a:lvl1pPr marL="0" indent="0">
              <a:buNone/>
              <a:defRPr sz="7500" b="1">
                <a:solidFill>
                  <a:schemeClr val="accent2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25%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5C93770C-38A1-5269-1620-C84132D3B31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121159" y="6256421"/>
            <a:ext cx="3279641" cy="956928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</p:spTree>
    <p:extLst>
      <p:ext uri="{BB962C8B-B14F-4D97-AF65-F5344CB8AC3E}">
        <p14:creationId xmlns:p14="http://schemas.microsoft.com/office/powerpoint/2010/main" val="195797644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graphic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753F38-AC69-9B62-F1EB-388D61A1CC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533400"/>
            <a:ext cx="3768090" cy="652991"/>
          </a:xfrm>
        </p:spPr>
        <p:txBody>
          <a:bodyPr/>
          <a:lstStyle>
            <a:lvl1pPr>
              <a:defRPr b="1"/>
            </a:lvl1pPr>
          </a:lstStyle>
          <a:p>
            <a:r>
              <a:rPr lang="en-US"/>
              <a:t>Infographics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E5EEE5B-E54A-0E46-8E37-2D20EA7306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11326" y="1675369"/>
            <a:ext cx="3035300" cy="3035300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C34235A9-97BE-CEC5-031A-E18CE53CF308}"/>
              </a:ext>
            </a:extLst>
          </p:cNvPr>
          <p:cNvSpPr/>
          <p:nvPr userDrawn="1"/>
        </p:nvSpPr>
        <p:spPr>
          <a:xfrm>
            <a:off x="1327879" y="5084836"/>
            <a:ext cx="228600" cy="2286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AC73E27-C979-9362-B6C9-2D2129A1D738}"/>
              </a:ext>
            </a:extLst>
          </p:cNvPr>
          <p:cNvSpPr/>
          <p:nvPr userDrawn="1"/>
        </p:nvSpPr>
        <p:spPr>
          <a:xfrm>
            <a:off x="1327879" y="5706928"/>
            <a:ext cx="228600" cy="228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F3DD6F67-090F-82CE-F65A-6A88D1FF9083}"/>
              </a:ext>
            </a:extLst>
          </p:cNvPr>
          <p:cNvSpPr/>
          <p:nvPr userDrawn="1"/>
        </p:nvSpPr>
        <p:spPr>
          <a:xfrm>
            <a:off x="3276600" y="5084836"/>
            <a:ext cx="228600" cy="2286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31F210A0-7E07-20FC-656D-0C7C0064E045}"/>
              </a:ext>
            </a:extLst>
          </p:cNvPr>
          <p:cNvSpPr/>
          <p:nvPr userDrawn="1"/>
        </p:nvSpPr>
        <p:spPr>
          <a:xfrm>
            <a:off x="3276600" y="5706928"/>
            <a:ext cx="228600" cy="2286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1E02BFA8-DF59-8E27-F791-E1282AFE823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515193" y="5061102"/>
            <a:ext cx="623592" cy="277090"/>
          </a:xfrm>
        </p:spPr>
        <p:txBody>
          <a:bodyPr>
            <a:normAutofit/>
          </a:bodyPr>
          <a:lstStyle>
            <a:lvl1pPr marL="0" indent="0" algn="l">
              <a:buNone/>
              <a:defRPr sz="1600" b="1">
                <a:solidFill>
                  <a:schemeClr val="accent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25%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970C5632-571A-53CF-9752-5E631204550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15193" y="5683194"/>
            <a:ext cx="623592" cy="277090"/>
          </a:xfrm>
        </p:spPr>
        <p:txBody>
          <a:bodyPr>
            <a:normAutofit/>
          </a:bodyPr>
          <a:lstStyle>
            <a:lvl1pPr marL="0" indent="0" algn="l">
              <a:buNone/>
              <a:defRPr sz="1600" b="1">
                <a:solidFill>
                  <a:schemeClr val="accent2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15%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5483EFA9-8081-6AF9-1BFD-B7BF222CB66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566472" y="5061102"/>
            <a:ext cx="623592" cy="277090"/>
          </a:xfrm>
        </p:spPr>
        <p:txBody>
          <a:bodyPr>
            <a:normAutofit/>
          </a:bodyPr>
          <a:lstStyle>
            <a:lvl1pPr marL="0" indent="0" algn="l">
              <a:buNone/>
              <a:defRPr sz="1600" b="1">
                <a:solidFill>
                  <a:schemeClr val="accent4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25%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7B9CC7ED-49E2-534E-A096-B9ECC3B41A0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566472" y="5683194"/>
            <a:ext cx="623592" cy="277090"/>
          </a:xfrm>
        </p:spPr>
        <p:txBody>
          <a:bodyPr>
            <a:normAutofit/>
          </a:bodyPr>
          <a:lstStyle>
            <a:lvl1pPr marL="0" indent="0" algn="l">
              <a:buNone/>
              <a:defRPr sz="1600" b="1">
                <a:solidFill>
                  <a:schemeClr val="accent6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15%</a:t>
            </a:r>
          </a:p>
        </p:txBody>
      </p:sp>
      <p:pic>
        <p:nvPicPr>
          <p:cNvPr id="20" name="Picture 19" descr="Logo, icon&#10;&#10;Description automatically generated">
            <a:extLst>
              <a:ext uri="{FF2B5EF4-FFF2-40B4-BE49-F238E27FC236}">
                <a16:creationId xmlns:a16="http://schemas.microsoft.com/office/drawing/2014/main" id="{D94519D5-082B-85E2-8DDC-25BB729E6F1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1697" y="1653964"/>
            <a:ext cx="1798775" cy="182355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FD76D98-3325-B1EE-16D2-D24E1F1B276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42880" y="1653964"/>
            <a:ext cx="1798773" cy="182355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1F11AD9-A822-A2B8-4633-EDCAA22ABD4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46253" y="1675369"/>
            <a:ext cx="1798773" cy="1823481"/>
          </a:xfrm>
          <a:prstGeom prst="rect">
            <a:avLst/>
          </a:prstGeom>
        </p:spPr>
      </p:pic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9476471C-84D8-5E17-1865-F94CD4E03C4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946284" y="2494459"/>
            <a:ext cx="609599" cy="248741"/>
          </a:xfrm>
        </p:spPr>
        <p:txBody>
          <a:bodyPr>
            <a:no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15%</a:t>
            </a: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81D65882-2A78-D357-0967-24862A5C1F9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953098" y="2494459"/>
            <a:ext cx="609599" cy="248741"/>
          </a:xfrm>
        </p:spPr>
        <p:txBody>
          <a:bodyPr>
            <a:no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25%</a:t>
            </a:r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1E7CD46F-A97D-03EF-DC57-01C0EA4FEAA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964035" y="2494459"/>
            <a:ext cx="609599" cy="248741"/>
          </a:xfrm>
        </p:spPr>
        <p:txBody>
          <a:bodyPr>
            <a:no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75%</a:t>
            </a:r>
          </a:p>
        </p:txBody>
      </p:sp>
      <p:pic>
        <p:nvPicPr>
          <p:cNvPr id="27" name="Picture 26" descr="Icon&#10;&#10;Description automatically generated">
            <a:extLst>
              <a:ext uri="{FF2B5EF4-FFF2-40B4-BE49-F238E27FC236}">
                <a16:creationId xmlns:a16="http://schemas.microsoft.com/office/drawing/2014/main" id="{A2467F9A-48B0-A792-8884-630F359F2813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755" y="4294887"/>
            <a:ext cx="447214" cy="789949"/>
          </a:xfrm>
          <a:prstGeom prst="rect">
            <a:avLst/>
          </a:prstGeom>
        </p:spPr>
      </p:pic>
      <p:pic>
        <p:nvPicPr>
          <p:cNvPr id="28" name="Picture 27" descr="Icon&#10;&#10;Description automatically generated">
            <a:extLst>
              <a:ext uri="{FF2B5EF4-FFF2-40B4-BE49-F238E27FC236}">
                <a16:creationId xmlns:a16="http://schemas.microsoft.com/office/drawing/2014/main" id="{96484CFC-DE2F-5AE2-CD24-BA5DC4CD470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389" y="4294887"/>
            <a:ext cx="447214" cy="789949"/>
          </a:xfrm>
          <a:prstGeom prst="rect">
            <a:avLst/>
          </a:prstGeom>
        </p:spPr>
      </p:pic>
      <p:pic>
        <p:nvPicPr>
          <p:cNvPr id="29" name="Picture 28" descr="Icon&#10;&#10;Description automatically generated">
            <a:extLst>
              <a:ext uri="{FF2B5EF4-FFF2-40B4-BE49-F238E27FC236}">
                <a16:creationId xmlns:a16="http://schemas.microsoft.com/office/drawing/2014/main" id="{87D337DA-FC91-8CE3-987F-B5086308A8C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0023" y="4294887"/>
            <a:ext cx="447214" cy="789949"/>
          </a:xfrm>
          <a:prstGeom prst="rect">
            <a:avLst/>
          </a:prstGeom>
        </p:spPr>
      </p:pic>
      <p:pic>
        <p:nvPicPr>
          <p:cNvPr id="30" name="Picture 29" descr="Icon&#10;&#10;Description automatically generated">
            <a:extLst>
              <a:ext uri="{FF2B5EF4-FFF2-40B4-BE49-F238E27FC236}">
                <a16:creationId xmlns:a16="http://schemas.microsoft.com/office/drawing/2014/main" id="{E8E12066-563E-761A-C948-090800170A0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193" y="4294887"/>
            <a:ext cx="447214" cy="789949"/>
          </a:xfrm>
          <a:prstGeom prst="rect">
            <a:avLst/>
          </a:prstGeom>
        </p:spPr>
      </p:pic>
      <p:pic>
        <p:nvPicPr>
          <p:cNvPr id="31" name="Picture 30" descr="Icon&#10;&#10;Description automatically generated">
            <a:extLst>
              <a:ext uri="{FF2B5EF4-FFF2-40B4-BE49-F238E27FC236}">
                <a16:creationId xmlns:a16="http://schemas.microsoft.com/office/drawing/2014/main" id="{1697621C-10E7-99FD-A536-17686E41458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363" y="4294887"/>
            <a:ext cx="447214" cy="789949"/>
          </a:xfrm>
          <a:prstGeom prst="rect">
            <a:avLst/>
          </a:prstGeom>
        </p:spPr>
      </p:pic>
      <p:pic>
        <p:nvPicPr>
          <p:cNvPr id="32" name="Picture 31" descr="Icon&#10;&#10;Description automatically generated">
            <a:extLst>
              <a:ext uri="{FF2B5EF4-FFF2-40B4-BE49-F238E27FC236}">
                <a16:creationId xmlns:a16="http://schemas.microsoft.com/office/drawing/2014/main" id="{70AC8275-EDEB-F412-8FCF-2D929FD030FA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2533" y="4294887"/>
            <a:ext cx="447214" cy="789949"/>
          </a:xfrm>
          <a:prstGeom prst="rect">
            <a:avLst/>
          </a:prstGeom>
        </p:spPr>
      </p:pic>
      <p:pic>
        <p:nvPicPr>
          <p:cNvPr id="33" name="Picture 32" descr="Icon&#10;&#10;Description automatically generated">
            <a:extLst>
              <a:ext uri="{FF2B5EF4-FFF2-40B4-BE49-F238E27FC236}">
                <a16:creationId xmlns:a16="http://schemas.microsoft.com/office/drawing/2014/main" id="{68323A48-AC23-4930-9742-972B619062C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6703" y="4294887"/>
            <a:ext cx="447214" cy="789949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53C765DE-C30F-FAD6-2B66-8E16AC0F984E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0194" y="5338192"/>
            <a:ext cx="447214" cy="789949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A51BC6CD-B3F1-02D7-BF27-6CECA80F5EB5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7710" y="5338192"/>
            <a:ext cx="447214" cy="78994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64D51611-ACE0-C688-C425-C9B613609888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5975" y="5338192"/>
            <a:ext cx="447214" cy="789949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B5D448C2-F419-A8F5-052B-873714F04AA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9427" y="5338192"/>
            <a:ext cx="447214" cy="789949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8411A490-2CFE-668E-8065-470E0598BD7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2879" y="5338192"/>
            <a:ext cx="447214" cy="789949"/>
          </a:xfrm>
          <a:prstGeom prst="rect">
            <a:avLst/>
          </a:prstGeom>
        </p:spPr>
      </p:pic>
      <p:sp>
        <p:nvSpPr>
          <p:cNvPr id="41" name="Text Placeholder 6">
            <a:extLst>
              <a:ext uri="{FF2B5EF4-FFF2-40B4-BE49-F238E27FC236}">
                <a16:creationId xmlns:a16="http://schemas.microsoft.com/office/drawing/2014/main" id="{1308D384-8CE9-1C5D-4FB4-C9EB7EF2555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536163" y="4495800"/>
            <a:ext cx="1742635" cy="672433"/>
          </a:xfrm>
        </p:spPr>
        <p:txBody>
          <a:bodyPr>
            <a:noAutofit/>
          </a:bodyPr>
          <a:lstStyle>
            <a:lvl1pPr marL="0" indent="0" algn="l">
              <a:buNone/>
              <a:defRPr sz="5000" b="1">
                <a:solidFill>
                  <a:schemeClr val="accent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70%</a:t>
            </a:r>
          </a:p>
        </p:txBody>
      </p:sp>
      <p:pic>
        <p:nvPicPr>
          <p:cNvPr id="42" name="Picture 41" descr="Icon&#10;&#10;Description automatically generated">
            <a:extLst>
              <a:ext uri="{FF2B5EF4-FFF2-40B4-BE49-F238E27FC236}">
                <a16:creationId xmlns:a16="http://schemas.microsoft.com/office/drawing/2014/main" id="{C069CB7A-B027-1AAB-20A4-A5DD791D147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9827" y="4294887"/>
            <a:ext cx="447214" cy="789949"/>
          </a:xfrm>
          <a:prstGeom prst="rect">
            <a:avLst/>
          </a:prstGeom>
        </p:spPr>
      </p:pic>
      <p:sp>
        <p:nvSpPr>
          <p:cNvPr id="43" name="Text Placeholder 6">
            <a:extLst>
              <a:ext uri="{FF2B5EF4-FFF2-40B4-BE49-F238E27FC236}">
                <a16:creationId xmlns:a16="http://schemas.microsoft.com/office/drawing/2014/main" id="{C1308C96-7075-4C88-5F8B-618F82CCD18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689970" y="5598434"/>
            <a:ext cx="1274066" cy="520002"/>
          </a:xfrm>
        </p:spPr>
        <p:txBody>
          <a:bodyPr>
            <a:noAutofit/>
          </a:bodyPr>
          <a:lstStyle>
            <a:lvl1pPr marL="0" indent="0" algn="l">
              <a:buNone/>
              <a:defRPr sz="4000" b="1">
                <a:solidFill>
                  <a:schemeClr val="accent2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40%</a:t>
            </a:r>
          </a:p>
        </p:txBody>
      </p:sp>
    </p:spTree>
    <p:extLst>
      <p:ext uri="{BB962C8B-B14F-4D97-AF65-F5344CB8AC3E}">
        <p14:creationId xmlns:p14="http://schemas.microsoft.com/office/powerpoint/2010/main" val="69577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graphic-2">
    <p:bg>
      <p:bgPr>
        <a:solidFill>
          <a:schemeClr val="accent4"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older 2">
            <a:extLst>
              <a:ext uri="{FF2B5EF4-FFF2-40B4-BE49-F238E27FC236}">
                <a16:creationId xmlns:a16="http://schemas.microsoft.com/office/drawing/2014/main" id="{F22F821A-EC57-A88C-0D7F-EA2BC6B4E65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81001" y="4731198"/>
            <a:ext cx="37338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accent3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TITLE HERE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5F80F9AE-CD59-E7BA-2E3D-3F8FADAFC0A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7953" y="5486400"/>
            <a:ext cx="5426075" cy="1284169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E77CD8E9-2F6B-B98D-1E1B-1659606CC89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210800" y="1803400"/>
            <a:ext cx="2209799" cy="277090"/>
          </a:xfrm>
        </p:spPr>
        <p:txBody>
          <a:bodyPr>
            <a:normAutofit/>
          </a:bodyPr>
          <a:lstStyle>
            <a:lvl1pPr marL="0" indent="0" algn="l">
              <a:buNone/>
              <a:defRPr sz="1600" b="1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Section title here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9AC02525-6967-778F-C45F-47C554BE1E0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210800" y="2772664"/>
            <a:ext cx="2209799" cy="277090"/>
          </a:xfrm>
        </p:spPr>
        <p:txBody>
          <a:bodyPr>
            <a:normAutofit/>
          </a:bodyPr>
          <a:lstStyle>
            <a:lvl1pPr marL="0" indent="0" algn="l">
              <a:buNone/>
              <a:defRPr sz="1600" b="1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Section title here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51EEEF65-83A7-D640-B4A3-1CD4138CE97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210800" y="3760216"/>
            <a:ext cx="2209799" cy="277090"/>
          </a:xfrm>
        </p:spPr>
        <p:txBody>
          <a:bodyPr>
            <a:normAutofit/>
          </a:bodyPr>
          <a:lstStyle>
            <a:lvl1pPr marL="0" indent="0" algn="l">
              <a:buNone/>
              <a:defRPr sz="1600" b="1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Section title here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D34D9581-F803-7C51-A4D3-50FADA928F8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0210800" y="4738624"/>
            <a:ext cx="2209799" cy="277090"/>
          </a:xfrm>
        </p:spPr>
        <p:txBody>
          <a:bodyPr>
            <a:normAutofit/>
          </a:bodyPr>
          <a:lstStyle>
            <a:lvl1pPr marL="0" indent="0" algn="l">
              <a:buNone/>
              <a:defRPr sz="1600" b="1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Section title here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53EF1E8A-9D01-A7FF-DD08-C3C3F4DD92B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210800" y="5726176"/>
            <a:ext cx="2209799" cy="277090"/>
          </a:xfrm>
        </p:spPr>
        <p:txBody>
          <a:bodyPr>
            <a:normAutofit/>
          </a:bodyPr>
          <a:lstStyle>
            <a:lvl1pPr marL="0" indent="0" algn="l">
              <a:buNone/>
              <a:defRPr sz="1600" b="1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Section title here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6E23FB9-FF6B-4EEC-E1BA-A32FBBBA9D7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51530" y="475704"/>
            <a:ext cx="6098540" cy="5544127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7839BAFD-BC22-3342-9BC8-F2AE33907906}"/>
              </a:ext>
            </a:extLst>
          </p:cNvPr>
          <p:cNvSpPr/>
          <p:nvPr userDrawn="1"/>
        </p:nvSpPr>
        <p:spPr>
          <a:xfrm>
            <a:off x="9857510" y="1803400"/>
            <a:ext cx="277090" cy="27709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C586B00-01E4-A543-E70E-ADE8888014FC}"/>
              </a:ext>
            </a:extLst>
          </p:cNvPr>
          <p:cNvSpPr/>
          <p:nvPr userDrawn="1"/>
        </p:nvSpPr>
        <p:spPr>
          <a:xfrm>
            <a:off x="9857510" y="2768092"/>
            <a:ext cx="277090" cy="27709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2658ECE7-9C8F-832B-B425-2E3602702ADD}"/>
              </a:ext>
            </a:extLst>
          </p:cNvPr>
          <p:cNvSpPr/>
          <p:nvPr userDrawn="1"/>
        </p:nvSpPr>
        <p:spPr>
          <a:xfrm>
            <a:off x="9857510" y="3760216"/>
            <a:ext cx="277090" cy="27709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A8A9DBC4-DC10-E8D2-C053-0E2F38E3801E}"/>
              </a:ext>
            </a:extLst>
          </p:cNvPr>
          <p:cNvSpPr/>
          <p:nvPr userDrawn="1"/>
        </p:nvSpPr>
        <p:spPr>
          <a:xfrm>
            <a:off x="9857510" y="4743196"/>
            <a:ext cx="277090" cy="27709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810C4303-D3CD-C235-7A79-0E3BA08142B2}"/>
              </a:ext>
            </a:extLst>
          </p:cNvPr>
          <p:cNvSpPr/>
          <p:nvPr userDrawn="1"/>
        </p:nvSpPr>
        <p:spPr>
          <a:xfrm>
            <a:off x="9857510" y="5735320"/>
            <a:ext cx="277090" cy="27709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F764938-7DE7-268F-6286-EB2B092B053F}"/>
              </a:ext>
            </a:extLst>
          </p:cNvPr>
          <p:cNvSpPr/>
          <p:nvPr userDrawn="1"/>
        </p:nvSpPr>
        <p:spPr>
          <a:xfrm>
            <a:off x="8318995" y="4074885"/>
            <a:ext cx="277090" cy="27709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EE0B0A55-AF6A-3240-E76F-7DD3CC0C33CD}"/>
              </a:ext>
            </a:extLst>
          </p:cNvPr>
          <p:cNvSpPr/>
          <p:nvPr userDrawn="1"/>
        </p:nvSpPr>
        <p:spPr>
          <a:xfrm>
            <a:off x="7157853" y="5305988"/>
            <a:ext cx="277090" cy="27709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C55DFF14-9F20-112A-13E4-752ABBAD1F79}"/>
              </a:ext>
            </a:extLst>
          </p:cNvPr>
          <p:cNvSpPr/>
          <p:nvPr userDrawn="1"/>
        </p:nvSpPr>
        <p:spPr>
          <a:xfrm>
            <a:off x="3543796" y="3927130"/>
            <a:ext cx="277090" cy="27709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704138D-6BA6-DC78-6F14-383623479ABD}"/>
              </a:ext>
            </a:extLst>
          </p:cNvPr>
          <p:cNvSpPr/>
          <p:nvPr userDrawn="1"/>
        </p:nvSpPr>
        <p:spPr>
          <a:xfrm>
            <a:off x="5169396" y="4176486"/>
            <a:ext cx="277090" cy="27709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C20E8C55-D23A-FC74-ACA0-2C47AEC6FFCA}"/>
              </a:ext>
            </a:extLst>
          </p:cNvPr>
          <p:cNvSpPr/>
          <p:nvPr userDrawn="1"/>
        </p:nvSpPr>
        <p:spPr>
          <a:xfrm>
            <a:off x="3543796" y="2456543"/>
            <a:ext cx="277090" cy="27709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7336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 library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753F38-AC69-9B62-F1EB-388D61A1CC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533400"/>
            <a:ext cx="4191000" cy="652991"/>
          </a:xfrm>
        </p:spPr>
        <p:txBody>
          <a:bodyPr/>
          <a:lstStyle>
            <a:lvl1pPr>
              <a:defRPr b="1"/>
            </a:lvl1pPr>
          </a:lstStyle>
          <a:p>
            <a:r>
              <a:rPr lang="en-US"/>
              <a:t>Icon Library 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D35305-9FEE-0CC4-0D25-98175CE7B9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1495710"/>
            <a:ext cx="1117600" cy="1117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1D18891-E34D-1200-3601-20E8558139E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1511749"/>
            <a:ext cx="1117600" cy="1117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7DB6B9F-52AF-8340-8C60-F6B80CC8656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1511749"/>
            <a:ext cx="1117600" cy="11176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605FD45-ECA4-0A72-28AA-89FA61497A5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1495710"/>
            <a:ext cx="1117600" cy="1117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79B275F-2AC6-DE55-5B4A-F36581D06333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3696" y="1485771"/>
            <a:ext cx="1117600" cy="11176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A21B37E7-2906-8E87-9277-06E2F554176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5486400"/>
            <a:ext cx="1117600" cy="11176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CBEE970E-DB89-0C91-796D-BF5292AA340C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5486400"/>
            <a:ext cx="1117600" cy="11176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FF43EC8F-DFB0-5F02-FB36-A5D6F03E8D35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5486400"/>
            <a:ext cx="1117600" cy="11176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9F4D503-0BFE-AEC7-3F04-A2C7EF5ECAC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2819400"/>
            <a:ext cx="1117600" cy="1117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1E8CF24-1CC5-31EF-BE7F-61C957EB2AE4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2819400"/>
            <a:ext cx="1117600" cy="11176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2830EFD-713E-9C1E-C6E7-B12005227B3E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4191000"/>
            <a:ext cx="1117600" cy="11176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7F491AE-6390-6CF2-69A8-4567B03ADE33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2819400"/>
            <a:ext cx="1117600" cy="1117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93A6CC9-6D4B-207F-5AA9-1C8CBDB56BB8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3696" y="2819400"/>
            <a:ext cx="1117600" cy="11176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CD7ECEC-F308-1E06-F896-4152DEAB5DEB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5486400"/>
            <a:ext cx="1117600" cy="1117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EDE4A79-D195-5B6C-82FE-7EC3F2188688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3696" y="4191000"/>
            <a:ext cx="1117600" cy="11176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C409A46-E50E-20D4-EAD9-2D741CF54BD7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4191000"/>
            <a:ext cx="1117600" cy="11176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81F1DA3-290D-107B-6B32-1EDBA4B1F50E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4191000"/>
            <a:ext cx="1117600" cy="11176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D6DDF83-1779-BD29-B451-14BA708AC088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2819400"/>
            <a:ext cx="1117600" cy="11176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3C3A871-3458-2AAB-E9F1-347D95E515B8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4191000"/>
            <a:ext cx="1117600" cy="11176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3649885-AB5F-E1A4-C13E-74FB84F55E0F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7049" y="5486400"/>
            <a:ext cx="1110894" cy="1110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02391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 library-3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753F38-AC69-9B62-F1EB-388D61A1CC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533400"/>
            <a:ext cx="4191000" cy="652991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/>
              <a:t>Icon Library 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D35305-9FEE-0CC4-0D25-98175CE7B9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1495710"/>
            <a:ext cx="1117600" cy="1117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1D18891-E34D-1200-3601-20E8558139E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1511749"/>
            <a:ext cx="1117600" cy="1117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7DB6B9F-52AF-8340-8C60-F6B80CC8656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1511749"/>
            <a:ext cx="1117600" cy="11176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605FD45-ECA4-0A72-28AA-89FA61497A5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1495710"/>
            <a:ext cx="1117600" cy="1117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79B275F-2AC6-DE55-5B4A-F36581D06333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3696" y="1485771"/>
            <a:ext cx="1117600" cy="11176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A21B37E7-2906-8E87-9277-06E2F554176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5486400"/>
            <a:ext cx="1117600" cy="11176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CBEE970E-DB89-0C91-796D-BF5292AA340C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5486400"/>
            <a:ext cx="1117600" cy="11176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FF43EC8F-DFB0-5F02-FB36-A5D6F03E8D35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5486400"/>
            <a:ext cx="1117600" cy="11176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9F4D503-0BFE-AEC7-3F04-A2C7EF5ECAC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2819400"/>
            <a:ext cx="1117600" cy="1117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1E8CF24-1CC5-31EF-BE7F-61C957EB2AE4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2819400"/>
            <a:ext cx="1117600" cy="11176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2830EFD-713E-9C1E-C6E7-B12005227B3E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4191000"/>
            <a:ext cx="1117600" cy="11176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7F491AE-6390-6CF2-69A8-4567B03ADE33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2819400"/>
            <a:ext cx="1117600" cy="1117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93A6CC9-6D4B-207F-5AA9-1C8CBDB56BB8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3696" y="2819400"/>
            <a:ext cx="1117600" cy="11176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CD7ECEC-F308-1E06-F896-4152DEAB5DEB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5486400"/>
            <a:ext cx="1117600" cy="1117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EDE4A79-D195-5B6C-82FE-7EC3F2188688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3696" y="4191000"/>
            <a:ext cx="1117600" cy="11176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C409A46-E50E-20D4-EAD9-2D741CF54BD7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4191000"/>
            <a:ext cx="1117600" cy="11176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81F1DA3-290D-107B-6B32-1EDBA4B1F50E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4191000"/>
            <a:ext cx="1117600" cy="11176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D6DDF83-1779-BD29-B451-14BA708AC088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2819400"/>
            <a:ext cx="1117600" cy="11176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3C3A871-3458-2AAB-E9F1-347D95E515B8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4191000"/>
            <a:ext cx="1117600" cy="1117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65B75CE-48EF-6492-72BF-15E11B32FB35}"/>
              </a:ext>
            </a:extLst>
          </p:cNvPr>
          <p:cNvSpPr txBox="1"/>
          <p:nvPr userDrawn="1"/>
        </p:nvSpPr>
        <p:spPr>
          <a:xfrm>
            <a:off x="473876" y="7085111"/>
            <a:ext cx="41743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Please use these icons </a:t>
            </a:r>
            <a:r>
              <a:rPr lang="en-US" sz="1400" b="1">
                <a:solidFill>
                  <a:schemeClr val="accent3"/>
                </a:solidFill>
              </a:rPr>
              <a:t>only</a:t>
            </a:r>
            <a:r>
              <a:rPr lang="en-US" sz="1400">
                <a:solidFill>
                  <a:schemeClr val="bg1"/>
                </a:solidFill>
              </a:rPr>
              <a:t> in dark backgrounds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B8CAA05E-46D5-35BF-34FE-70DA12F38206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89979" y="5489753"/>
            <a:ext cx="1110894" cy="1110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0363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Page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11/30/2023</a:t>
            </a:fld>
            <a:endParaRPr lang="en-US"/>
          </a:p>
        </p:txBody>
      </p:sp>
      <p:sp>
        <p:nvSpPr>
          <p:cNvPr id="14" name="object 4">
            <a:extLst>
              <a:ext uri="{FF2B5EF4-FFF2-40B4-BE49-F238E27FC236}">
                <a16:creationId xmlns:a16="http://schemas.microsoft.com/office/drawing/2014/main" id="{3C77585A-576A-704A-C631-CD7A60FD2E7F}"/>
              </a:ext>
            </a:extLst>
          </p:cNvPr>
          <p:cNvSpPr/>
          <p:nvPr userDrawn="1"/>
        </p:nvSpPr>
        <p:spPr>
          <a:xfrm>
            <a:off x="4547615" y="0"/>
            <a:ext cx="1614805" cy="7770495"/>
          </a:xfrm>
          <a:custGeom>
            <a:avLst/>
            <a:gdLst/>
            <a:ahLst/>
            <a:cxnLst/>
            <a:rect l="l" t="t" r="r" b="b"/>
            <a:pathLst>
              <a:path w="1614804" h="7770495">
                <a:moveTo>
                  <a:pt x="1614728" y="0"/>
                </a:moveTo>
                <a:lnTo>
                  <a:pt x="0" y="0"/>
                </a:lnTo>
                <a:lnTo>
                  <a:pt x="0" y="7770241"/>
                </a:lnTo>
                <a:lnTo>
                  <a:pt x="1614728" y="7770241"/>
                </a:lnTo>
                <a:lnTo>
                  <a:pt x="1614728" y="0"/>
                </a:lnTo>
                <a:close/>
              </a:path>
            </a:pathLst>
          </a:custGeom>
          <a:solidFill>
            <a:srgbClr val="0A6C3B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5" name="object 5">
            <a:extLst>
              <a:ext uri="{FF2B5EF4-FFF2-40B4-BE49-F238E27FC236}">
                <a16:creationId xmlns:a16="http://schemas.microsoft.com/office/drawing/2014/main" id="{0C903F49-6B7E-AF34-AAD6-26A68E54D6A9}"/>
              </a:ext>
            </a:extLst>
          </p:cNvPr>
          <p:cNvGrpSpPr/>
          <p:nvPr userDrawn="1"/>
        </p:nvGrpSpPr>
        <p:grpSpPr>
          <a:xfrm>
            <a:off x="0" y="0"/>
            <a:ext cx="4494530" cy="7772400"/>
            <a:chOff x="0" y="0"/>
            <a:chExt cx="4494530" cy="7772400"/>
          </a:xfrm>
        </p:grpSpPr>
        <p:sp>
          <p:nvSpPr>
            <p:cNvPr id="16" name="object 6">
              <a:extLst>
                <a:ext uri="{FF2B5EF4-FFF2-40B4-BE49-F238E27FC236}">
                  <a16:creationId xmlns:a16="http://schemas.microsoft.com/office/drawing/2014/main" id="{546017D3-66F2-A1F5-DB51-6A19E5B74761}"/>
                </a:ext>
              </a:extLst>
            </p:cNvPr>
            <p:cNvSpPr/>
            <p:nvPr/>
          </p:nvSpPr>
          <p:spPr>
            <a:xfrm>
              <a:off x="0" y="0"/>
              <a:ext cx="4364990" cy="7772400"/>
            </a:xfrm>
            <a:custGeom>
              <a:avLst/>
              <a:gdLst/>
              <a:ahLst/>
              <a:cxnLst/>
              <a:rect l="l" t="t" r="r" b="b"/>
              <a:pathLst>
                <a:path w="4364990" h="7772400">
                  <a:moveTo>
                    <a:pt x="0" y="7772400"/>
                  </a:moveTo>
                  <a:lnTo>
                    <a:pt x="4364736" y="7772400"/>
                  </a:lnTo>
                  <a:lnTo>
                    <a:pt x="4364736" y="0"/>
                  </a:lnTo>
                  <a:lnTo>
                    <a:pt x="0" y="0"/>
                  </a:lnTo>
                  <a:lnTo>
                    <a:pt x="0" y="7772400"/>
                  </a:lnTo>
                  <a:close/>
                </a:path>
              </a:pathLst>
            </a:custGeom>
            <a:solidFill>
              <a:srgbClr val="FF00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7">
              <a:extLst>
                <a:ext uri="{FF2B5EF4-FFF2-40B4-BE49-F238E27FC236}">
                  <a16:creationId xmlns:a16="http://schemas.microsoft.com/office/drawing/2014/main" id="{F5398F3D-7A8E-E339-316A-788256C53049}"/>
                </a:ext>
              </a:extLst>
            </p:cNvPr>
            <p:cNvSpPr/>
            <p:nvPr/>
          </p:nvSpPr>
          <p:spPr>
            <a:xfrm>
              <a:off x="4000500" y="7086600"/>
              <a:ext cx="494030" cy="182880"/>
            </a:xfrm>
            <a:custGeom>
              <a:avLst/>
              <a:gdLst/>
              <a:ahLst/>
              <a:cxnLst/>
              <a:rect l="l" t="t" r="r" b="b"/>
              <a:pathLst>
                <a:path w="494029" h="182879">
                  <a:moveTo>
                    <a:pt x="493775" y="0"/>
                  </a:moveTo>
                  <a:lnTo>
                    <a:pt x="0" y="0"/>
                  </a:lnTo>
                  <a:lnTo>
                    <a:pt x="0" y="182879"/>
                  </a:lnTo>
                  <a:lnTo>
                    <a:pt x="493775" y="182879"/>
                  </a:lnTo>
                  <a:lnTo>
                    <a:pt x="49377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8" name="object 9">
            <a:extLst>
              <a:ext uri="{FF2B5EF4-FFF2-40B4-BE49-F238E27FC236}">
                <a16:creationId xmlns:a16="http://schemas.microsoft.com/office/drawing/2014/main" id="{C35D545D-98A6-DE5F-FFF2-CF8B3D541D56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259725" y="2240273"/>
            <a:ext cx="2321069" cy="232106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ctrTitle" hasCustomPrompt="1"/>
          </p:nvPr>
        </p:nvSpPr>
        <p:spPr>
          <a:xfrm>
            <a:off x="628272" y="5181600"/>
            <a:ext cx="3150841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Click here to </a:t>
            </a:r>
            <a:br>
              <a:rPr lang="en-CA"/>
            </a:br>
            <a:r>
              <a:rPr lang="en-CA"/>
              <a:t>add your title</a:t>
            </a:r>
            <a:endParaRPr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01911385-DDAF-D535-4ACE-12C732A0D32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8650" y="6324600"/>
            <a:ext cx="3151188" cy="246221"/>
          </a:xfrm>
        </p:spPr>
        <p:txBody>
          <a:bodyPr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b="0" i="0">
                <a:latin typeface="Arial" panose="020B0604020202020204" pitchFamily="34" charset="0"/>
                <a:cs typeface="Arial" panose="020B0604020202020204" pitchFamily="34" charset="0"/>
              </a:rPr>
              <a:t>Add date here</a:t>
            </a:r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1F2B3DB-C180-E64E-85B3-3D393F11642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162421" y="0"/>
            <a:ext cx="6639180" cy="77724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below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0120700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 library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753F38-AC69-9B62-F1EB-388D61A1CC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533400"/>
            <a:ext cx="4191000" cy="652991"/>
          </a:xfrm>
        </p:spPr>
        <p:txBody>
          <a:bodyPr/>
          <a:lstStyle>
            <a:lvl1pPr>
              <a:defRPr b="1"/>
            </a:lvl1pPr>
          </a:lstStyle>
          <a:p>
            <a:r>
              <a:rPr lang="en-US"/>
              <a:t>Icon Library 1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35D35305-9FEE-0CC4-0D25-98175CE7B9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0752" y="1495710"/>
            <a:ext cx="1117600" cy="1117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1D18891-E34D-1200-3601-20E8558139E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1511749"/>
            <a:ext cx="1117600" cy="1117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7DB6B9F-52AF-8340-8C60-F6B80CC8656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1511749"/>
            <a:ext cx="1117600" cy="11176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605FD45-ECA4-0A72-28AA-89FA61497A5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1495710"/>
            <a:ext cx="1117600" cy="1117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79B275F-2AC6-DE55-5B4A-F36581D06333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3696" y="1485771"/>
            <a:ext cx="1117600" cy="11176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A21B37E7-2906-8E87-9277-06E2F554176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5486400"/>
            <a:ext cx="1117600" cy="11176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CBEE970E-DB89-0C91-796D-BF5292AA340C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5486400"/>
            <a:ext cx="1117600" cy="11176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FF43EC8F-DFB0-5F02-FB36-A5D6F03E8D35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5486400"/>
            <a:ext cx="1117600" cy="11176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9F4D503-0BFE-AEC7-3F04-A2C7EF5ECAC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2819400"/>
            <a:ext cx="1117600" cy="1117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1E8CF24-1CC5-31EF-BE7F-61C957EB2AE4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2819400"/>
            <a:ext cx="1117600" cy="11176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2830EFD-713E-9C1E-C6E7-B12005227B3E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4191000"/>
            <a:ext cx="1117600" cy="11176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7F491AE-6390-6CF2-69A8-4567B03ADE33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2819400"/>
            <a:ext cx="1117600" cy="1117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93A6CC9-6D4B-207F-5AA9-1C8CBDB56BB8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3696" y="2819400"/>
            <a:ext cx="1117600" cy="11176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CD7ECEC-F308-1E06-F896-4152DEAB5DEB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5486400"/>
            <a:ext cx="1117600" cy="1117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EDE4A79-D195-5B6C-82FE-7EC3F2188688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3696" y="4191000"/>
            <a:ext cx="1117600" cy="11176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C409A46-E50E-20D4-EAD9-2D741CF54BD7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4191000"/>
            <a:ext cx="1117600" cy="11176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81F1DA3-290D-107B-6B32-1EDBA4B1F50E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4191000"/>
            <a:ext cx="1117600" cy="11176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D6DDF83-1779-BD29-B451-14BA708AC088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2819400"/>
            <a:ext cx="1117600" cy="11176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3C3A871-3458-2AAB-E9F1-347D95E515B8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4191000"/>
            <a:ext cx="1117600" cy="11176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3649885-AB5F-E1A4-C13E-74FB84F55E0F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3696" y="5486400"/>
            <a:ext cx="1117600" cy="1110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133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 of Contents-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AEDB50D-9E6B-5A16-8187-41D00264F38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74720" y="921841"/>
            <a:ext cx="868680" cy="769441"/>
          </a:xfrm>
        </p:spPr>
        <p:txBody>
          <a:bodyPr/>
          <a:lstStyle>
            <a:lvl1pPr marL="0" indent="0">
              <a:buNone/>
              <a:defRPr sz="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1.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B9053870-0E5C-C4BB-EBE2-BDEBFF22ACC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74720" y="2141041"/>
            <a:ext cx="868680" cy="769441"/>
          </a:xfrm>
        </p:spPr>
        <p:txBody>
          <a:bodyPr/>
          <a:lstStyle>
            <a:lvl1pPr marL="0" indent="0">
              <a:buNone/>
              <a:defRPr sz="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2.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78FD721B-B84A-281B-2AF0-C07E0D1E24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474720" y="3401785"/>
            <a:ext cx="868680" cy="769441"/>
          </a:xfrm>
        </p:spPr>
        <p:txBody>
          <a:bodyPr/>
          <a:lstStyle>
            <a:lvl1pPr marL="0" indent="0">
              <a:buNone/>
              <a:defRPr sz="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3.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E6AD300C-AC26-0AA4-A2A0-48BEB18CC12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74720" y="4735176"/>
            <a:ext cx="868680" cy="769441"/>
          </a:xfrm>
        </p:spPr>
        <p:txBody>
          <a:bodyPr/>
          <a:lstStyle>
            <a:lvl1pPr marL="0" indent="0">
              <a:buNone/>
              <a:defRPr sz="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4.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D55B7A96-BEF2-91FF-2A6B-08F53930F2F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474720" y="6019800"/>
            <a:ext cx="868680" cy="769441"/>
          </a:xfrm>
        </p:spPr>
        <p:txBody>
          <a:bodyPr/>
          <a:lstStyle>
            <a:lvl1pPr marL="0" indent="0">
              <a:buNone/>
              <a:defRPr sz="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5.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5F030D2F-179E-176B-06D3-DA45D79D72E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800601" y="1219200"/>
            <a:ext cx="2788920" cy="384721"/>
          </a:xfrm>
        </p:spPr>
        <p:txBody>
          <a:bodyPr/>
          <a:lstStyle>
            <a:lvl1pPr marL="0" indent="0">
              <a:buNone/>
              <a:defRPr sz="25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Insert text here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E20064DA-3DC2-6B83-5EDE-BCDDC32D8CC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800601" y="2427514"/>
            <a:ext cx="2788920" cy="384721"/>
          </a:xfrm>
        </p:spPr>
        <p:txBody>
          <a:bodyPr/>
          <a:lstStyle>
            <a:lvl1pPr marL="0" indent="0">
              <a:buNone/>
              <a:defRPr sz="25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Insert text here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AC2AC90A-B52C-7BA4-A8B5-8D404832C29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800600" y="3690257"/>
            <a:ext cx="2788919" cy="384721"/>
          </a:xfrm>
        </p:spPr>
        <p:txBody>
          <a:bodyPr/>
          <a:lstStyle>
            <a:lvl1pPr marL="0" indent="0">
              <a:buNone/>
              <a:defRPr sz="25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Insert text here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3F5ABBF0-D0F1-D10F-C8FB-4075B9426FD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00601" y="5029199"/>
            <a:ext cx="2788918" cy="384721"/>
          </a:xfrm>
        </p:spPr>
        <p:txBody>
          <a:bodyPr/>
          <a:lstStyle>
            <a:lvl1pPr marL="0" indent="0">
              <a:buNone/>
              <a:defRPr sz="25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Insert text here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5BAF9029-9869-FA25-8221-AEECA38BEC6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00601" y="6324599"/>
            <a:ext cx="2788918" cy="384721"/>
          </a:xfrm>
        </p:spPr>
        <p:txBody>
          <a:bodyPr/>
          <a:lstStyle>
            <a:lvl1pPr marL="0" indent="0">
              <a:buNone/>
              <a:defRPr sz="25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Insert text here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BD88AE0-3C0C-0649-8F8C-D1631007361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7" t="5924" r="1892" b="13714"/>
          <a:stretch/>
        </p:blipFill>
        <p:spPr>
          <a:xfrm rot="16200000">
            <a:off x="-2705100" y="2705099"/>
            <a:ext cx="7772402" cy="2362200"/>
          </a:xfrm>
          <a:prstGeom prst="rect">
            <a:avLst/>
          </a:prstGeom>
        </p:spPr>
      </p:pic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C925A6E2-6923-9126-B140-DE4DCC56E8DF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8915400" y="17582"/>
            <a:ext cx="3890889" cy="7754817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176201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-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50D7F1FC-CA1C-4C55-08A4-1B57EA770D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74720" y="921841"/>
            <a:ext cx="868680" cy="769441"/>
          </a:xfrm>
        </p:spPr>
        <p:txBody>
          <a:bodyPr/>
          <a:lstStyle>
            <a:lvl1pPr marL="0" indent="0">
              <a:buNone/>
              <a:defRPr sz="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1.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C80A634C-EF0A-1B7F-27B5-FF16D3EE52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74720" y="2141041"/>
            <a:ext cx="868680" cy="769441"/>
          </a:xfrm>
        </p:spPr>
        <p:txBody>
          <a:bodyPr/>
          <a:lstStyle>
            <a:lvl1pPr marL="0" indent="0">
              <a:buNone/>
              <a:defRPr sz="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2.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5EEDE1D3-3BDC-61DB-8CEA-2ACBB7D88D9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474720" y="3401785"/>
            <a:ext cx="868680" cy="769441"/>
          </a:xfrm>
        </p:spPr>
        <p:txBody>
          <a:bodyPr/>
          <a:lstStyle>
            <a:lvl1pPr marL="0" indent="0">
              <a:buNone/>
              <a:defRPr sz="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3.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ED7340DF-357E-BBDD-76E0-ACD627C27D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74720" y="4735176"/>
            <a:ext cx="868680" cy="769441"/>
          </a:xfrm>
        </p:spPr>
        <p:txBody>
          <a:bodyPr/>
          <a:lstStyle>
            <a:lvl1pPr marL="0" indent="0">
              <a:buNone/>
              <a:defRPr sz="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4.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9F97294-12DC-2E89-1C83-AC93214C28A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474720" y="6019800"/>
            <a:ext cx="868680" cy="769441"/>
          </a:xfrm>
        </p:spPr>
        <p:txBody>
          <a:bodyPr/>
          <a:lstStyle>
            <a:lvl1pPr marL="0" indent="0">
              <a:buNone/>
              <a:defRPr sz="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5.</a:t>
            </a:r>
          </a:p>
        </p:txBody>
      </p:sp>
      <p:sp>
        <p:nvSpPr>
          <p:cNvPr id="15" name="Text Placeholder 17">
            <a:extLst>
              <a:ext uri="{FF2B5EF4-FFF2-40B4-BE49-F238E27FC236}">
                <a16:creationId xmlns:a16="http://schemas.microsoft.com/office/drawing/2014/main" id="{D72A430E-414B-C35B-DCE1-D8AC123AB9D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800601" y="1219200"/>
            <a:ext cx="2788920" cy="384721"/>
          </a:xfrm>
        </p:spPr>
        <p:txBody>
          <a:bodyPr/>
          <a:lstStyle>
            <a:lvl1pPr marL="0" indent="0">
              <a:buNone/>
              <a:defRPr sz="25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Insert text here</a:t>
            </a:r>
          </a:p>
        </p:txBody>
      </p:sp>
      <p:sp>
        <p:nvSpPr>
          <p:cNvPr id="16" name="Text Placeholder 17">
            <a:extLst>
              <a:ext uri="{FF2B5EF4-FFF2-40B4-BE49-F238E27FC236}">
                <a16:creationId xmlns:a16="http://schemas.microsoft.com/office/drawing/2014/main" id="{3AB6E37F-D031-CAF8-E37F-FE2B9BC48F9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800601" y="2427514"/>
            <a:ext cx="2788920" cy="384721"/>
          </a:xfrm>
        </p:spPr>
        <p:txBody>
          <a:bodyPr/>
          <a:lstStyle>
            <a:lvl1pPr marL="0" indent="0">
              <a:buNone/>
              <a:defRPr sz="25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Insert text here</a:t>
            </a:r>
          </a:p>
        </p:txBody>
      </p:sp>
      <p:sp>
        <p:nvSpPr>
          <p:cNvPr id="17" name="Text Placeholder 17">
            <a:extLst>
              <a:ext uri="{FF2B5EF4-FFF2-40B4-BE49-F238E27FC236}">
                <a16:creationId xmlns:a16="http://schemas.microsoft.com/office/drawing/2014/main" id="{DFA70BE7-BB9B-BB1D-35B3-7BAB82E7744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800600" y="3690257"/>
            <a:ext cx="2788919" cy="384721"/>
          </a:xfrm>
        </p:spPr>
        <p:txBody>
          <a:bodyPr/>
          <a:lstStyle>
            <a:lvl1pPr marL="0" indent="0">
              <a:buNone/>
              <a:defRPr sz="25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Insert text here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9B12B28C-CB1A-1B52-A95F-E51C6A0335A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00601" y="5029199"/>
            <a:ext cx="2788918" cy="384721"/>
          </a:xfrm>
        </p:spPr>
        <p:txBody>
          <a:bodyPr/>
          <a:lstStyle>
            <a:lvl1pPr marL="0" indent="0">
              <a:buNone/>
              <a:defRPr sz="25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Insert text here</a:t>
            </a:r>
          </a:p>
        </p:txBody>
      </p:sp>
      <p:sp>
        <p:nvSpPr>
          <p:cNvPr id="24" name="Text Placeholder 17">
            <a:extLst>
              <a:ext uri="{FF2B5EF4-FFF2-40B4-BE49-F238E27FC236}">
                <a16:creationId xmlns:a16="http://schemas.microsoft.com/office/drawing/2014/main" id="{302908C6-1114-00A6-B4A8-0482A69E3E3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00601" y="6324599"/>
            <a:ext cx="2788918" cy="384721"/>
          </a:xfrm>
        </p:spPr>
        <p:txBody>
          <a:bodyPr/>
          <a:lstStyle>
            <a:lvl1pPr marL="0" indent="0">
              <a:buNone/>
              <a:defRPr sz="25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Insert text here</a:t>
            </a:r>
          </a:p>
        </p:txBody>
      </p:sp>
      <p:sp>
        <p:nvSpPr>
          <p:cNvPr id="25" name="Picture Placeholder 6">
            <a:extLst>
              <a:ext uri="{FF2B5EF4-FFF2-40B4-BE49-F238E27FC236}">
                <a16:creationId xmlns:a16="http://schemas.microsoft.com/office/drawing/2014/main" id="{89EA3C42-DDB8-0F07-53A3-3E02E02A049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8915400" y="17582"/>
            <a:ext cx="3890889" cy="7754817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add picture</a:t>
            </a:r>
          </a:p>
        </p:txBody>
      </p:sp>
      <p:pic>
        <p:nvPicPr>
          <p:cNvPr id="27" name="Picture 26" descr="A picture containing icon&#10;&#10;Description automatically generated">
            <a:extLst>
              <a:ext uri="{FF2B5EF4-FFF2-40B4-BE49-F238E27FC236}">
                <a16:creationId xmlns:a16="http://schemas.microsoft.com/office/drawing/2014/main" id="{6D6A8197-E577-8F91-A97B-458DD1EA8A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4" t="6600" r="1113" b="12973"/>
          <a:stretch/>
        </p:blipFill>
        <p:spPr>
          <a:xfrm rot="16200000">
            <a:off x="-2696307" y="2696304"/>
            <a:ext cx="7754817" cy="2362202"/>
          </a:xfrm>
          <a:prstGeom prst="rect">
            <a:avLst/>
          </a:prstGeom>
          <a:effectLst>
            <a:reflection endPos="65000" dist="508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0811783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-3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6">
            <a:extLst>
              <a:ext uri="{FF2B5EF4-FFF2-40B4-BE49-F238E27FC236}">
                <a16:creationId xmlns:a16="http://schemas.microsoft.com/office/drawing/2014/main" id="{0EDCA8B2-B25F-6177-C6D2-B09BB40EE6A5}"/>
              </a:ext>
            </a:extLst>
          </p:cNvPr>
          <p:cNvSpPr/>
          <p:nvPr userDrawn="1"/>
        </p:nvSpPr>
        <p:spPr>
          <a:xfrm>
            <a:off x="11060176" y="0"/>
            <a:ext cx="1741805" cy="7772400"/>
          </a:xfrm>
          <a:custGeom>
            <a:avLst/>
            <a:gdLst/>
            <a:ahLst/>
            <a:cxnLst/>
            <a:rect l="l" t="t" r="r" b="b"/>
            <a:pathLst>
              <a:path w="1741804" h="7772400">
                <a:moveTo>
                  <a:pt x="1741424" y="0"/>
                </a:moveTo>
                <a:lnTo>
                  <a:pt x="0" y="0"/>
                </a:lnTo>
                <a:lnTo>
                  <a:pt x="0" y="7772400"/>
                </a:lnTo>
                <a:lnTo>
                  <a:pt x="1741424" y="7772400"/>
                </a:lnTo>
                <a:lnTo>
                  <a:pt x="1741424" y="0"/>
                </a:lnTo>
                <a:close/>
              </a:path>
            </a:pathLst>
          </a:custGeom>
          <a:solidFill>
            <a:srgbClr val="057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859AF8F-39D3-3FA4-B4D6-C4CC61E94F16}"/>
              </a:ext>
            </a:extLst>
          </p:cNvPr>
          <p:cNvSpPr/>
          <p:nvPr userDrawn="1"/>
        </p:nvSpPr>
        <p:spPr>
          <a:xfrm>
            <a:off x="10896600" y="0"/>
            <a:ext cx="163576" cy="777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C15D890-13D0-3E60-9943-83B482DD655A}"/>
              </a:ext>
            </a:extLst>
          </p:cNvPr>
          <p:cNvSpPr/>
          <p:nvPr userDrawn="1"/>
        </p:nvSpPr>
        <p:spPr>
          <a:xfrm rot="5400000">
            <a:off x="10698126" y="7040527"/>
            <a:ext cx="163576" cy="5605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3AF0AAD6-81A4-4827-FE7C-D24EC2CFD43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7122" y="3401784"/>
            <a:ext cx="762000" cy="769441"/>
          </a:xfrm>
        </p:spPr>
        <p:txBody>
          <a:bodyPr/>
          <a:lstStyle>
            <a:lvl1pPr marL="0" indent="0">
              <a:buNone/>
              <a:defRPr sz="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1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4120C3A7-601A-C79A-BBB0-CDB3A5FC77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49457" y="3401784"/>
            <a:ext cx="762000" cy="769441"/>
          </a:xfrm>
        </p:spPr>
        <p:txBody>
          <a:bodyPr/>
          <a:lstStyle>
            <a:lvl1pPr marL="0" indent="0">
              <a:buNone/>
              <a:defRPr sz="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2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57DEC1A-1CDE-DDD1-0D67-090F2B7658E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23577" y="3401784"/>
            <a:ext cx="762000" cy="769441"/>
          </a:xfrm>
        </p:spPr>
        <p:txBody>
          <a:bodyPr/>
          <a:lstStyle>
            <a:lvl1pPr marL="0" indent="0">
              <a:buNone/>
              <a:defRPr sz="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3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2EB9D1D2-6133-516A-1426-96C0E268A3D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42011" y="3401783"/>
            <a:ext cx="762000" cy="769441"/>
          </a:xfrm>
        </p:spPr>
        <p:txBody>
          <a:bodyPr/>
          <a:lstStyle>
            <a:lvl1pPr marL="0" indent="0">
              <a:buNone/>
              <a:defRPr sz="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4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F2F6997-5A99-F246-F8E1-97C97B264E2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577515" y="3401783"/>
            <a:ext cx="762000" cy="769441"/>
          </a:xfrm>
        </p:spPr>
        <p:txBody>
          <a:bodyPr/>
          <a:lstStyle>
            <a:lvl1pPr marL="0" indent="0">
              <a:buNone/>
              <a:defRPr sz="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5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BDFB380-E8AE-045C-64AD-6646DA7AC3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70134" y="3853752"/>
            <a:ext cx="153504" cy="15350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7732DE3-9F28-90D9-DD3F-828004B5601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67116" y="3853752"/>
            <a:ext cx="153504" cy="15350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95C70DD-E752-B741-A8E9-76537BBC06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27298" y="3853752"/>
            <a:ext cx="153504" cy="15350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7A52F53-2479-F4BF-5830-392D2A6B5D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48939" y="3853752"/>
            <a:ext cx="153504" cy="15350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414894F-7547-A3FF-D32A-3F4B8DCBC05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70506" y="3853752"/>
            <a:ext cx="153504" cy="153504"/>
          </a:xfrm>
          <a:prstGeom prst="rect">
            <a:avLst/>
          </a:prstGeom>
        </p:spPr>
      </p:pic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9E230760-E485-63D3-CC74-122809BF9FD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7122" y="4483913"/>
            <a:ext cx="1515078" cy="93940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Insert </a:t>
            </a:r>
            <a:br>
              <a:rPr lang="en-US"/>
            </a:br>
            <a:r>
              <a:rPr lang="en-US"/>
              <a:t>text here</a:t>
            </a:r>
          </a:p>
        </p:txBody>
      </p:sp>
      <p:sp>
        <p:nvSpPr>
          <p:cNvPr id="24" name="Text Placeholder 17">
            <a:extLst>
              <a:ext uri="{FF2B5EF4-FFF2-40B4-BE49-F238E27FC236}">
                <a16:creationId xmlns:a16="http://schemas.microsoft.com/office/drawing/2014/main" id="{9D52E5F6-D9BA-99FD-EB00-A69837CE5D6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848200" y="4483913"/>
            <a:ext cx="1515078" cy="93940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Insert </a:t>
            </a:r>
            <a:br>
              <a:rPr lang="en-US"/>
            </a:br>
            <a:r>
              <a:rPr lang="en-US"/>
              <a:t>text here</a:t>
            </a:r>
          </a:p>
        </p:txBody>
      </p:sp>
      <p:sp>
        <p:nvSpPr>
          <p:cNvPr id="25" name="Text Placeholder 17">
            <a:extLst>
              <a:ext uri="{FF2B5EF4-FFF2-40B4-BE49-F238E27FC236}">
                <a16:creationId xmlns:a16="http://schemas.microsoft.com/office/drawing/2014/main" id="{7D907768-FEBD-58B0-1E52-ADFC681E295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798752" y="4483913"/>
            <a:ext cx="1515078" cy="93940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Insert </a:t>
            </a:r>
            <a:br>
              <a:rPr lang="en-US"/>
            </a:br>
            <a:r>
              <a:rPr lang="en-US"/>
              <a:t>text here</a:t>
            </a:r>
          </a:p>
        </p:txBody>
      </p:sp>
      <p:sp>
        <p:nvSpPr>
          <p:cNvPr id="26" name="Text Placeholder 17">
            <a:extLst>
              <a:ext uri="{FF2B5EF4-FFF2-40B4-BE49-F238E27FC236}">
                <a16:creationId xmlns:a16="http://schemas.microsoft.com/office/drawing/2014/main" id="{090F34A2-5D08-D237-6890-1A6A097746A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44339" y="4483913"/>
            <a:ext cx="1515078" cy="93940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Insert </a:t>
            </a:r>
            <a:br>
              <a:rPr lang="en-US"/>
            </a:br>
            <a:r>
              <a:rPr lang="en-US"/>
              <a:t>text here</a:t>
            </a:r>
          </a:p>
        </p:txBody>
      </p:sp>
      <p:sp>
        <p:nvSpPr>
          <p:cNvPr id="27" name="Text Placeholder 17">
            <a:extLst>
              <a:ext uri="{FF2B5EF4-FFF2-40B4-BE49-F238E27FC236}">
                <a16:creationId xmlns:a16="http://schemas.microsoft.com/office/drawing/2014/main" id="{F2B281F6-A1D4-BAA0-0FB3-5D61C26FF71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46634" y="4483913"/>
            <a:ext cx="1515078" cy="93940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Insert </a:t>
            </a:r>
            <a:br>
              <a:rPr lang="en-US"/>
            </a:br>
            <a:r>
              <a:rPr lang="en-US"/>
              <a:t>text here</a:t>
            </a:r>
          </a:p>
        </p:txBody>
      </p:sp>
      <p:pic>
        <p:nvPicPr>
          <p:cNvPr id="29" name="Picture 28" descr="A picture containing text, dishware, tableware, plate&#10;&#10;Description automatically generated">
            <a:extLst>
              <a:ext uri="{FF2B5EF4-FFF2-40B4-BE49-F238E27FC236}">
                <a16:creationId xmlns:a16="http://schemas.microsoft.com/office/drawing/2014/main" id="{8301957C-63B4-058D-4D7F-80EEB96CC90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122" y="910173"/>
            <a:ext cx="3724878" cy="138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318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Intro-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7E2D3DA-1551-4C0B-9988-942486AB7C6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6471"/>
          <a:stretch/>
        </p:blipFill>
        <p:spPr>
          <a:xfrm>
            <a:off x="3276600" y="2057400"/>
            <a:ext cx="7554268" cy="5715000"/>
          </a:xfrm>
          <a:prstGeom prst="rect">
            <a:avLst/>
          </a:prstGeom>
        </p:spPr>
      </p:pic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9424D8A-4F5E-470F-727F-5AC468D1C8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239000" y="762000"/>
            <a:ext cx="4648200" cy="4648200"/>
          </a:xfrm>
          <a:prstGeom prst="ellipse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99935718-2485-C802-D22D-DC4C1804CA3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525000" y="5867400"/>
            <a:ext cx="2861077" cy="1447800"/>
          </a:xfrm>
        </p:spPr>
        <p:txBody>
          <a:bodyPr>
            <a:noAutofit/>
          </a:bodyPr>
          <a:lstStyle>
            <a:lvl1pPr marL="0" indent="0">
              <a:buNone/>
              <a:defRPr sz="120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/>
              <a:t>01.</a:t>
            </a:r>
          </a:p>
        </p:txBody>
      </p:sp>
      <p:sp>
        <p:nvSpPr>
          <p:cNvPr id="16" name="Holder 2">
            <a:extLst>
              <a:ext uri="{FF2B5EF4-FFF2-40B4-BE49-F238E27FC236}">
                <a16:creationId xmlns:a16="http://schemas.microsoft.com/office/drawing/2014/main" id="{1CDA9201-4747-325C-B903-F6452D99677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74035" y="1888393"/>
            <a:ext cx="5426765" cy="19943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CLICK HERE </a:t>
            </a:r>
            <a:br>
              <a:rPr lang="en-CA"/>
            </a:br>
            <a:r>
              <a:rPr lang="en-CA"/>
              <a:t>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25345494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48" userDrawn="1">
          <p15:clr>
            <a:srgbClr val="FBAE40"/>
          </p15:clr>
        </p15:guide>
        <p15:guide id="2" pos="4032" userDrawn="1">
          <p15:clr>
            <a:srgbClr val="FBAE40"/>
          </p15:clr>
        </p15:guide>
        <p15:guide id="3" pos="48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Intro-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Holder 2">
            <a:extLst>
              <a:ext uri="{FF2B5EF4-FFF2-40B4-BE49-F238E27FC236}">
                <a16:creationId xmlns:a16="http://schemas.microsoft.com/office/drawing/2014/main" id="{1CDA9201-4747-325C-B903-F6452D99677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74035" y="1888393"/>
            <a:ext cx="5426765" cy="19943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accent3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CLICK HERE </a:t>
            </a:r>
            <a:br>
              <a:rPr lang="en-CA"/>
            </a:br>
            <a:r>
              <a:rPr lang="en-CA"/>
              <a:t>TO ADD YOUR TITLE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A0D0DF-A027-BCF7-8277-F4A64740DF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6471"/>
          <a:stretch/>
        </p:blipFill>
        <p:spPr>
          <a:xfrm>
            <a:off x="3276600" y="2057400"/>
            <a:ext cx="7554268" cy="5715000"/>
          </a:xfrm>
          <a:prstGeom prst="rect">
            <a:avLst/>
          </a:prstGeom>
        </p:spPr>
      </p:pic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9A00746E-964A-988E-0077-B5B6BD2E62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525000" y="5867400"/>
            <a:ext cx="2861077" cy="1447800"/>
          </a:xfrm>
        </p:spPr>
        <p:txBody>
          <a:bodyPr>
            <a:noAutofit/>
          </a:bodyPr>
          <a:lstStyle>
            <a:lvl1pPr marL="0" indent="0">
              <a:buNone/>
              <a:defRPr sz="120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/>
              <a:t>02.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9424D8A-4F5E-470F-727F-5AC468D1C88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239000" y="762000"/>
            <a:ext cx="4648200" cy="4648200"/>
          </a:xfrm>
          <a:prstGeom prst="ellipse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60120" rtl="0" eaLnBrk="1" fontAlgn="auto" latinLnBrk="0" hangingPunct="1">
              <a:lnSpc>
                <a:spcPct val="90000"/>
              </a:lnSpc>
              <a:spcBef>
                <a:spcPts val="10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here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3679986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Intro-3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Holder 2">
            <a:extLst>
              <a:ext uri="{FF2B5EF4-FFF2-40B4-BE49-F238E27FC236}">
                <a16:creationId xmlns:a16="http://schemas.microsoft.com/office/drawing/2014/main" id="{1CDA9201-4747-325C-B903-F6452D99677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74035" y="1888393"/>
            <a:ext cx="5426765" cy="19943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accent6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CLICK HERE </a:t>
            </a:r>
            <a:br>
              <a:rPr lang="en-CA"/>
            </a:br>
            <a:r>
              <a:rPr lang="en-CA"/>
              <a:t>TO ADD YOUR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201B629-D8DC-83D7-68BF-06A16A2F5E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6471"/>
          <a:stretch/>
        </p:blipFill>
        <p:spPr>
          <a:xfrm>
            <a:off x="3276600" y="2057400"/>
            <a:ext cx="7554268" cy="5715000"/>
          </a:xfrm>
          <a:prstGeom prst="rect">
            <a:avLst/>
          </a:prstGeom>
        </p:spPr>
      </p:pic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71F4A234-FE28-0216-C862-26030D7F0DA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525000" y="5867400"/>
            <a:ext cx="2861077" cy="1447800"/>
          </a:xfrm>
        </p:spPr>
        <p:txBody>
          <a:bodyPr>
            <a:noAutofit/>
          </a:bodyPr>
          <a:lstStyle>
            <a:lvl1pPr marL="0" indent="0">
              <a:buNone/>
              <a:defRPr sz="120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/>
              <a:t>03.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9424D8A-4F5E-470F-727F-5AC468D1C88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239000" y="762000"/>
            <a:ext cx="4648200" cy="4648200"/>
          </a:xfrm>
          <a:prstGeom prst="ellipse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418892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48" userDrawn="1">
          <p15:clr>
            <a:srgbClr val="FBAE40"/>
          </p15:clr>
        </p15:guide>
        <p15:guide id="2" pos="4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E3459B2-026C-983D-874C-9B74BBCF69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110" y="413809"/>
            <a:ext cx="11041380" cy="1502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E6AF6B-50EA-C0B0-E2D7-C08B2C1A16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80110" y="2069042"/>
            <a:ext cx="11041380" cy="49315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E1AD3D-3A7B-41A7-433A-1AA96979C3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0110" y="7203864"/>
            <a:ext cx="288036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11/30/2023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C8116-B73F-EAC9-1EB1-F8152FE00E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240530" y="7203864"/>
            <a:ext cx="43205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C11D15-D062-AC4B-E5B7-4EB337C72A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41130" y="7203864"/>
            <a:ext cx="288036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23076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7" r:id="rId2"/>
    <p:sldLayoutId id="2147483730" r:id="rId3"/>
    <p:sldLayoutId id="2147483728" r:id="rId4"/>
    <p:sldLayoutId id="2147483667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3" r:id="rId16"/>
    <p:sldLayoutId id="2147483748" r:id="rId17"/>
    <p:sldLayoutId id="2147483749" r:id="rId18"/>
    <p:sldLayoutId id="2147483751" r:id="rId19"/>
    <p:sldLayoutId id="2147483752" r:id="rId20"/>
    <p:sldLayoutId id="2147483753" r:id="rId21"/>
    <p:sldLayoutId id="2147483754" r:id="rId22"/>
    <p:sldLayoutId id="2147483755" r:id="rId23"/>
    <p:sldLayoutId id="2147483756" r:id="rId24"/>
    <p:sldLayoutId id="2147483742" r:id="rId25"/>
    <p:sldLayoutId id="2147483744" r:id="rId26"/>
    <p:sldLayoutId id="2147483723" r:id="rId27"/>
    <p:sldLayoutId id="2147483746" r:id="rId28"/>
    <p:sldLayoutId id="2147483747" r:id="rId29"/>
    <p:sldLayoutId id="2147483745" r:id="rId30"/>
  </p:sldLayoutIdLst>
  <p:txStyles>
    <p:titleStyle>
      <a:lvl1pPr algn="l" defTabSz="960120" rtl="0" eaLnBrk="1" latinLnBrk="0" hangingPunct="1">
        <a:lnSpc>
          <a:spcPct val="90000"/>
        </a:lnSpc>
        <a:spcBef>
          <a:spcPct val="0"/>
        </a:spcBef>
        <a:buNone/>
        <a:defRPr sz="46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0030" indent="-240030" algn="l" defTabSz="960120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40" kern="1200">
          <a:solidFill>
            <a:schemeClr val="tx1"/>
          </a:solidFill>
          <a:latin typeface="+mn-lt"/>
          <a:ea typeface="+mn-ea"/>
          <a:cs typeface="+mn-cs"/>
        </a:defRPr>
      </a:lvl1pPr>
      <a:lvl2pPr marL="7200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802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6027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4033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203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805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800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601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2024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40030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803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604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404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19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jpeg"/><Relationship Id="rId13" Type="http://schemas.openxmlformats.org/officeDocument/2006/relationships/image" Target="../media/image133.jpeg"/><Relationship Id="rId18" Type="http://schemas.openxmlformats.org/officeDocument/2006/relationships/image" Target="../media/image138.jpeg"/><Relationship Id="rId3" Type="http://schemas.openxmlformats.org/officeDocument/2006/relationships/image" Target="../media/image123.jpeg"/><Relationship Id="rId21" Type="http://schemas.openxmlformats.org/officeDocument/2006/relationships/image" Target="../media/image141.jpeg"/><Relationship Id="rId7" Type="http://schemas.openxmlformats.org/officeDocument/2006/relationships/image" Target="../media/image127.jpeg"/><Relationship Id="rId12" Type="http://schemas.openxmlformats.org/officeDocument/2006/relationships/image" Target="../media/image132.jpeg"/><Relationship Id="rId17" Type="http://schemas.openxmlformats.org/officeDocument/2006/relationships/image" Target="../media/image137.jpeg"/><Relationship Id="rId2" Type="http://schemas.openxmlformats.org/officeDocument/2006/relationships/image" Target="../media/image122.jpeg"/><Relationship Id="rId16" Type="http://schemas.openxmlformats.org/officeDocument/2006/relationships/image" Target="../media/image136.jpeg"/><Relationship Id="rId20" Type="http://schemas.openxmlformats.org/officeDocument/2006/relationships/image" Target="../media/image140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26.jpeg"/><Relationship Id="rId11" Type="http://schemas.openxmlformats.org/officeDocument/2006/relationships/image" Target="../media/image131.jpeg"/><Relationship Id="rId5" Type="http://schemas.openxmlformats.org/officeDocument/2006/relationships/image" Target="../media/image125.jpeg"/><Relationship Id="rId15" Type="http://schemas.openxmlformats.org/officeDocument/2006/relationships/image" Target="../media/image135.jpeg"/><Relationship Id="rId10" Type="http://schemas.openxmlformats.org/officeDocument/2006/relationships/image" Target="../media/image130.jpeg"/><Relationship Id="rId19" Type="http://schemas.openxmlformats.org/officeDocument/2006/relationships/image" Target="../media/image139.jpeg"/><Relationship Id="rId4" Type="http://schemas.openxmlformats.org/officeDocument/2006/relationships/image" Target="../media/image124.jpeg"/><Relationship Id="rId9" Type="http://schemas.openxmlformats.org/officeDocument/2006/relationships/image" Target="../media/image129.jpeg"/><Relationship Id="rId14" Type="http://schemas.openxmlformats.org/officeDocument/2006/relationships/image" Target="../media/image134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jpeg"/><Relationship Id="rId3" Type="http://schemas.openxmlformats.org/officeDocument/2006/relationships/image" Target="../media/image142.jpeg"/><Relationship Id="rId7" Type="http://schemas.openxmlformats.org/officeDocument/2006/relationships/image" Target="../media/image146.jpeg"/><Relationship Id="rId12" Type="http://schemas.openxmlformats.org/officeDocument/2006/relationships/image" Target="../media/image15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45.jpeg"/><Relationship Id="rId11" Type="http://schemas.openxmlformats.org/officeDocument/2006/relationships/image" Target="../media/image150.jpeg"/><Relationship Id="rId5" Type="http://schemas.openxmlformats.org/officeDocument/2006/relationships/image" Target="../media/image144.jpeg"/><Relationship Id="rId10" Type="http://schemas.openxmlformats.org/officeDocument/2006/relationships/image" Target="../media/image149.jpeg"/><Relationship Id="rId4" Type="http://schemas.openxmlformats.org/officeDocument/2006/relationships/image" Target="../media/image143.jpeg"/><Relationship Id="rId9" Type="http://schemas.openxmlformats.org/officeDocument/2006/relationships/image" Target="../media/image148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13" Type="http://schemas.openxmlformats.org/officeDocument/2006/relationships/image" Target="../media/image96.png"/><Relationship Id="rId18" Type="http://schemas.openxmlformats.org/officeDocument/2006/relationships/image" Target="../media/image101.png"/><Relationship Id="rId3" Type="http://schemas.openxmlformats.org/officeDocument/2006/relationships/image" Target="../media/image86.png"/><Relationship Id="rId21" Type="http://schemas.openxmlformats.org/officeDocument/2006/relationships/image" Target="../media/image104.png"/><Relationship Id="rId7" Type="http://schemas.openxmlformats.org/officeDocument/2006/relationships/image" Target="../media/image90.png"/><Relationship Id="rId12" Type="http://schemas.openxmlformats.org/officeDocument/2006/relationships/image" Target="../media/image95.png"/><Relationship Id="rId17" Type="http://schemas.openxmlformats.org/officeDocument/2006/relationships/image" Target="../media/image100.png"/><Relationship Id="rId2" Type="http://schemas.openxmlformats.org/officeDocument/2006/relationships/image" Target="../media/image85.png"/><Relationship Id="rId16" Type="http://schemas.openxmlformats.org/officeDocument/2006/relationships/image" Target="../media/image99.png"/><Relationship Id="rId20" Type="http://schemas.openxmlformats.org/officeDocument/2006/relationships/image" Target="../media/image103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89.png"/><Relationship Id="rId11" Type="http://schemas.openxmlformats.org/officeDocument/2006/relationships/image" Target="../media/image94.png"/><Relationship Id="rId5" Type="http://schemas.openxmlformats.org/officeDocument/2006/relationships/image" Target="../media/image88.png"/><Relationship Id="rId15" Type="http://schemas.openxmlformats.org/officeDocument/2006/relationships/image" Target="../media/image98.png"/><Relationship Id="rId10" Type="http://schemas.openxmlformats.org/officeDocument/2006/relationships/image" Target="../media/image93.png"/><Relationship Id="rId19" Type="http://schemas.openxmlformats.org/officeDocument/2006/relationships/image" Target="../media/image102.png"/><Relationship Id="rId4" Type="http://schemas.openxmlformats.org/officeDocument/2006/relationships/image" Target="../media/image87.png"/><Relationship Id="rId9" Type="http://schemas.openxmlformats.org/officeDocument/2006/relationships/image" Target="../media/image92.png"/><Relationship Id="rId14" Type="http://schemas.openxmlformats.org/officeDocument/2006/relationships/image" Target="../media/image97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56.png"/><Relationship Id="rId18" Type="http://schemas.openxmlformats.org/officeDocument/2006/relationships/image" Target="../media/image61.png"/><Relationship Id="rId3" Type="http://schemas.openxmlformats.org/officeDocument/2006/relationships/image" Target="../media/image46.png"/><Relationship Id="rId21" Type="http://schemas.openxmlformats.org/officeDocument/2006/relationships/image" Target="../media/image64.png"/><Relationship Id="rId7" Type="http://schemas.openxmlformats.org/officeDocument/2006/relationships/image" Target="../media/image50.png"/><Relationship Id="rId12" Type="http://schemas.openxmlformats.org/officeDocument/2006/relationships/image" Target="../media/image55.png"/><Relationship Id="rId17" Type="http://schemas.openxmlformats.org/officeDocument/2006/relationships/image" Target="../media/image60.png"/><Relationship Id="rId2" Type="http://schemas.openxmlformats.org/officeDocument/2006/relationships/image" Target="../media/image45.png"/><Relationship Id="rId16" Type="http://schemas.openxmlformats.org/officeDocument/2006/relationships/image" Target="../media/image59.png"/><Relationship Id="rId20" Type="http://schemas.openxmlformats.org/officeDocument/2006/relationships/image" Target="../media/image63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49.png"/><Relationship Id="rId11" Type="http://schemas.openxmlformats.org/officeDocument/2006/relationships/image" Target="../media/image54.png"/><Relationship Id="rId5" Type="http://schemas.openxmlformats.org/officeDocument/2006/relationships/image" Target="../media/image48.png"/><Relationship Id="rId15" Type="http://schemas.openxmlformats.org/officeDocument/2006/relationships/image" Target="../media/image58.png"/><Relationship Id="rId10" Type="http://schemas.openxmlformats.org/officeDocument/2006/relationships/image" Target="../media/image53.png"/><Relationship Id="rId19" Type="http://schemas.openxmlformats.org/officeDocument/2006/relationships/image" Target="../media/image62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Relationship Id="rId14" Type="http://schemas.openxmlformats.org/officeDocument/2006/relationships/image" Target="../media/image5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13" Type="http://schemas.openxmlformats.org/officeDocument/2006/relationships/image" Target="../media/image76.png"/><Relationship Id="rId18" Type="http://schemas.openxmlformats.org/officeDocument/2006/relationships/image" Target="../media/image81.png"/><Relationship Id="rId3" Type="http://schemas.openxmlformats.org/officeDocument/2006/relationships/image" Target="../media/image66.png"/><Relationship Id="rId21" Type="http://schemas.openxmlformats.org/officeDocument/2006/relationships/image" Target="../media/image84.png"/><Relationship Id="rId7" Type="http://schemas.openxmlformats.org/officeDocument/2006/relationships/image" Target="../media/image70.png"/><Relationship Id="rId12" Type="http://schemas.openxmlformats.org/officeDocument/2006/relationships/image" Target="../media/image75.png"/><Relationship Id="rId17" Type="http://schemas.openxmlformats.org/officeDocument/2006/relationships/image" Target="../media/image80.png"/><Relationship Id="rId2" Type="http://schemas.openxmlformats.org/officeDocument/2006/relationships/image" Target="../media/image65.png"/><Relationship Id="rId16" Type="http://schemas.openxmlformats.org/officeDocument/2006/relationships/image" Target="../media/image79.png"/><Relationship Id="rId20" Type="http://schemas.openxmlformats.org/officeDocument/2006/relationships/image" Target="../media/image83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69.png"/><Relationship Id="rId11" Type="http://schemas.openxmlformats.org/officeDocument/2006/relationships/image" Target="../media/image74.png"/><Relationship Id="rId5" Type="http://schemas.openxmlformats.org/officeDocument/2006/relationships/image" Target="../media/image68.png"/><Relationship Id="rId15" Type="http://schemas.openxmlformats.org/officeDocument/2006/relationships/image" Target="../media/image78.png"/><Relationship Id="rId10" Type="http://schemas.openxmlformats.org/officeDocument/2006/relationships/image" Target="../media/image73.png"/><Relationship Id="rId19" Type="http://schemas.openxmlformats.org/officeDocument/2006/relationships/image" Target="../media/image82.png"/><Relationship Id="rId4" Type="http://schemas.openxmlformats.org/officeDocument/2006/relationships/image" Target="../media/image67.png"/><Relationship Id="rId9" Type="http://schemas.openxmlformats.org/officeDocument/2006/relationships/image" Target="../media/image72.png"/><Relationship Id="rId14" Type="http://schemas.openxmlformats.org/officeDocument/2006/relationships/image" Target="../media/image7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23B329-2408-15AC-784A-499EF2CF5B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8272" y="4928014"/>
            <a:ext cx="3511928" cy="1911292"/>
          </a:xfrm>
        </p:spPr>
        <p:txBody>
          <a:bodyPr/>
          <a:lstStyle/>
          <a:p>
            <a:r>
              <a:rPr lang="en-US" dirty="0"/>
              <a:t>National Bank x Tennis Canada</a:t>
            </a:r>
            <a:br>
              <a:rPr lang="en-US" dirty="0"/>
            </a:br>
            <a:br>
              <a:rPr lang="en-US" dirty="0"/>
            </a:br>
            <a:r>
              <a:rPr lang="en-US" sz="2400" dirty="0"/>
              <a:t>Quarterly Steering Committee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52E259-1CF1-5BBC-5CF5-80224A10D8D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6672" y="7099300"/>
            <a:ext cx="4121528" cy="508000"/>
          </a:xfrm>
        </p:spPr>
        <p:txBody>
          <a:bodyPr>
            <a:normAutofit/>
          </a:bodyPr>
          <a:lstStyle/>
          <a:p>
            <a:r>
              <a:rPr lang="en-US" dirty="0"/>
              <a:t>Q1, April 4, 2023</a:t>
            </a: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70B5E81B-8844-9C88-F2E9-F06BF8E3B94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4" name="Picture Placeholder 13" descr="A pile of tennis balls&#10;&#10;Description automatically generated">
            <a:extLst>
              <a:ext uri="{FF2B5EF4-FFF2-40B4-BE49-F238E27FC236}">
                <a16:creationId xmlns:a16="http://schemas.microsoft.com/office/drawing/2014/main" id="{F5010977-200F-6548-383D-5DAEEEB0E0C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75" r="33275" b="41262"/>
          <a:stretch/>
        </p:blipFill>
        <p:spPr>
          <a:xfrm>
            <a:off x="6161695" y="0"/>
            <a:ext cx="6639179" cy="7772400"/>
          </a:xfrm>
          <a:prstGeom prst="rect">
            <a:avLst/>
          </a:prstGeom>
        </p:spPr>
      </p:pic>
      <p:pic>
        <p:nvPicPr>
          <p:cNvPr id="6" name="Picture Placeholder 7" descr="A tennis match in a stadium&#10;&#10;Description automatically generated with medium confidence">
            <a:extLst>
              <a:ext uri="{FF2B5EF4-FFF2-40B4-BE49-F238E27FC236}">
                <a16:creationId xmlns:a16="http://schemas.microsoft.com/office/drawing/2014/main" id="{2A6B914F-193B-1E10-C653-646651DB35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61" b="18261"/>
          <a:stretch>
            <a:fillRect/>
          </a:stretch>
        </p:blipFill>
        <p:spPr>
          <a:xfrm>
            <a:off x="4539916" y="4249255"/>
            <a:ext cx="8325853" cy="352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784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C7DD47-2029-7B79-244D-2830DCB5EA3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E1DE69-115C-CF6F-30E9-B30DB6381C7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A26B14-FF47-E5FE-12C1-177D56C79F3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7340E73-162D-181B-1B74-24C4B4725AD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95ADADA-AB26-AD57-054A-ED0A48F107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1D120A5-A1B2-EA21-C5A3-E1EF5EB0EB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AA5AFBB-8906-BDAA-3432-C687D344EAE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ADAE3B9-69E6-58B5-9718-8FB875617C3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23D5092-373A-88B4-A4FF-9833CBB8112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9954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190766-4FB6-DF9D-1079-F1CC6F90B72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D4D262-FD89-EDC2-427F-666FC4A211D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255AFC-8ABE-6861-565C-A8DC421ADF6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D267390-E551-A47E-92B1-F1AD52E83E5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52B2758-9D5A-699D-8E78-A5830E9F08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8544EBD-0D9A-BA41-7F14-39BE1BE882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FD2651C-7333-FFCC-EBE1-08C99564FAF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B5441A6-2C79-D4A2-9AB4-D477AE7AB06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6A6F970-3B1E-8D85-299F-11D59972B8F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0073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38AC26-A160-B26C-3458-1963C3F42A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74725" y="2743200"/>
            <a:ext cx="7490176" cy="2785206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D44BF0-31AB-612F-4AC7-1370A80E90B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8F27D11-A912-EE6B-78A9-1553AC5959E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7456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 descr="A person playing tennis&#10;&#10;Description automatically generated with medium confidence">
            <a:extLst>
              <a:ext uri="{FF2B5EF4-FFF2-40B4-BE49-F238E27FC236}">
                <a16:creationId xmlns:a16="http://schemas.microsoft.com/office/drawing/2014/main" id="{41D1D0F8-4E77-1FFA-F451-0D822FA352E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74" r="17974"/>
          <a:stretch>
            <a:fillRect/>
          </a:stretch>
        </p:blipFill>
        <p:spPr>
          <a:xfrm>
            <a:off x="0" y="0"/>
            <a:ext cx="3734328" cy="3886200"/>
          </a:xfrm>
        </p:spPr>
      </p:pic>
      <p:pic>
        <p:nvPicPr>
          <p:cNvPr id="16" name="Picture Placeholder 15" descr="A person playing tennis&#10;&#10;Description automatically generated">
            <a:extLst>
              <a:ext uri="{FF2B5EF4-FFF2-40B4-BE49-F238E27FC236}">
                <a16:creationId xmlns:a16="http://schemas.microsoft.com/office/drawing/2014/main" id="{8D17A59F-2BDB-456E-4947-542787752B1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74" r="17974"/>
          <a:stretch>
            <a:fillRect/>
          </a:stretch>
        </p:blipFill>
        <p:spPr>
          <a:xfrm>
            <a:off x="0" y="4038600"/>
            <a:ext cx="3733800" cy="3718305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A387CF-A952-2A95-205A-1413CDB07F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89F52A-A48F-128D-D0A0-86D58742F3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B7A3DDB-52DE-D2F2-0E47-A84F25B16CD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DA9EDCE-135B-474D-D621-7834A4CF07C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9C67C7C-6749-31E6-97ED-A839EE79E77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1AB0826-4C9C-8520-A797-DFB473C5A3A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90114C5-0B0A-26A7-3163-E395002770C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E1B89D3-32A2-DDF2-5F98-8C5BD494AFA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C36313C-D1C5-257B-AA2A-93677E0DF43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1122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14DB7B-7230-4E68-2ED5-1F98B227B3D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226357-A375-2FD2-4D4F-944A52DDA11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Placeholder 7" descr="A person playing tennis&#10;&#10;Description automatically generated">
            <a:extLst>
              <a:ext uri="{FF2B5EF4-FFF2-40B4-BE49-F238E27FC236}">
                <a16:creationId xmlns:a16="http://schemas.microsoft.com/office/drawing/2014/main" id="{37DD44FC-E654-1E6A-2229-12A03B7FB2A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41" r="15341"/>
          <a:stretch>
            <a:fillRect/>
          </a:stretch>
        </p:blipFill>
        <p:spPr/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4EB7C4-01AD-C80B-132F-396DF39A17E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B631F43-CCD6-DA2A-1899-7FDE843931E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2483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7D20D8-5238-A471-2CC4-8FC657F5E0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32072F-0C13-346B-2190-55D02BC19B8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Placeholder 5" descr="A picture containing person, person, indoor, looking&#10;&#10;Description automatically generated">
            <a:extLst>
              <a:ext uri="{FF2B5EF4-FFF2-40B4-BE49-F238E27FC236}">
                <a16:creationId xmlns:a16="http://schemas.microsoft.com/office/drawing/2014/main" id="{194A66C8-8A7A-9A66-4751-06DB5E1F2A6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85" t="-10" r="4493" b="10"/>
          <a:stretch/>
        </p:blipFill>
        <p:spPr>
          <a:xfrm>
            <a:off x="6400800" y="-802"/>
            <a:ext cx="6400800" cy="7773202"/>
          </a:xfrm>
        </p:spPr>
      </p:pic>
    </p:spTree>
    <p:extLst>
      <p:ext uri="{BB962C8B-B14F-4D97-AF65-F5344CB8AC3E}">
        <p14:creationId xmlns:p14="http://schemas.microsoft.com/office/powerpoint/2010/main" val="2509679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 descr="A crowd of people sitting on stairs&#10;&#10;Description automatically generated with low confidence">
            <a:extLst>
              <a:ext uri="{FF2B5EF4-FFF2-40B4-BE49-F238E27FC236}">
                <a16:creationId xmlns:a16="http://schemas.microsoft.com/office/drawing/2014/main" id="{79F42364-6A36-74C3-6F00-2F84A2A942C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98" r="13098"/>
          <a:stretch>
            <a:fillRect/>
          </a:stretch>
        </p:blipFill>
        <p:spPr/>
      </p:pic>
      <p:pic>
        <p:nvPicPr>
          <p:cNvPr id="12" name="Picture Placeholder 11" descr="A person playing tennis&#10;&#10;Description automatically generated with medium confidence">
            <a:extLst>
              <a:ext uri="{FF2B5EF4-FFF2-40B4-BE49-F238E27FC236}">
                <a16:creationId xmlns:a16="http://schemas.microsoft.com/office/drawing/2014/main" id="{E20C7A4F-DFA9-B2F8-D7FF-AE40A9BA6D6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69" r="13069"/>
          <a:stretch>
            <a:fillRect/>
          </a:stretch>
        </p:blipFill>
        <p:spPr/>
      </p:pic>
      <p:pic>
        <p:nvPicPr>
          <p:cNvPr id="10" name="Picture Placeholder 9" descr="A tennis match in a stadium&#10;&#10;Description automatically generated with medium confidence">
            <a:extLst>
              <a:ext uri="{FF2B5EF4-FFF2-40B4-BE49-F238E27FC236}">
                <a16:creationId xmlns:a16="http://schemas.microsoft.com/office/drawing/2014/main" id="{27C001D4-5450-D221-097B-0B472DBA756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98" r="13098"/>
          <a:stretch>
            <a:fillRect/>
          </a:stretch>
        </p:blipFill>
        <p:spPr/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9ECEC64-A4D0-DB72-669E-EC9A5F274E6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DE6CC6B-8BA7-AF31-F109-E7A0D218608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3DC3A44-F439-9823-119A-61B4746AC5C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7A1AE39F-41FD-0084-018F-C769A55F7FE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7213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0DB594-9542-6279-A80A-42CCA7FC75A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4A4A37-9CDF-DFB9-3493-13D154C0E4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CA4B81-CC20-F71B-E518-A40D8ED4010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D00263-F6F5-8CE0-6A6E-38DB9AFF6D8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89D102D-2BC4-560E-2705-085CDA6A14C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399AC85-17FF-663F-F9BC-F74E8B56653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E26C577-8C22-E3F7-24D2-671E7A22498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6132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A person playing tennis&#10;&#10;Description automatically generated with medium confidence">
            <a:extLst>
              <a:ext uri="{FF2B5EF4-FFF2-40B4-BE49-F238E27FC236}">
                <a16:creationId xmlns:a16="http://schemas.microsoft.com/office/drawing/2014/main" id="{AA2F298C-28FC-D7AE-1944-AC02F4EF16C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97" t="-178" r="28749" b="178"/>
          <a:stretch/>
        </p:blipFill>
        <p:spPr>
          <a:xfrm>
            <a:off x="6927" y="0"/>
            <a:ext cx="4412673" cy="7772400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DF1E60-9C7D-553B-566C-3600971FB64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9AD9D74-F225-BEE5-6E7B-D80A6CBAC5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DA641DB-3523-F663-8BC4-881F8BCC899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7C655DE-D13D-F229-DD94-76955C6DF96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361C7FF-0A41-3092-D92F-21661953B20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4293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688E82-D6FF-7472-22C6-2B6B0559CD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C384D9-FB75-7675-1170-3C598D9B05A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531B65-66BC-55BD-C81E-83B95AB2F6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D0CB65D-C734-F5EF-9EBD-1A31DE16BCC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F652CBF-C29B-7E06-9C11-3E459EF059B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8601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BBC59D-FB9A-74E5-15FA-23B6278FA03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2D6F4E-A4A8-74E6-7D5E-A7E1337FF01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1F7EE73-D3B9-D142-FE63-E2EE773ADA5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28276254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51CA34-3B1A-4ED7-896E-1D0E7DE4B8B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D9F1E2-AE8F-0979-6B0A-C7E1FF380F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6FB62A-CB2B-8027-2F58-B0335A6E6CE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D7D7984-4BD7-1D21-8F2E-47A31D0510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D4F2C6A-4890-2CDA-6EE0-FFF61E7297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FAE75FC-C5D6-6921-897F-E7B08C435C0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09B8839-487E-F859-6517-9AA91D88E26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996EE35-6D1A-D70D-0613-0045D874B43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9E53998-0B34-4186-73C0-026F7D72154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92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8B61211-A4A8-14DE-E899-9E4D679E288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AB4C37C-8E80-8841-BA41-F646C34F0BE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5DA8473-2D68-6456-BA34-4BC8CA9D52F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45279ED-9DC6-0B37-9DD8-46C747E3B2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A782BDB-6B95-18BE-650C-6175E3949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3B9F237-3B89-C095-9466-5EA6CC1966A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1CE2064-14CA-44C8-69FB-89D18CDDB85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79CBC56-EBD0-22D0-BAF8-7B52913D9D1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8E2327D-229F-175B-3ED0-C606B8D3DF3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0997D7B-0A38-CD30-3B6D-572A04BB4E1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2817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F9455A-263F-4B4C-E181-3B759703AF96}"/>
              </a:ext>
            </a:extLst>
          </p:cNvPr>
          <p:cNvSpPr txBox="1">
            <a:spLocks/>
          </p:cNvSpPr>
          <p:nvPr/>
        </p:nvSpPr>
        <p:spPr>
          <a:xfrm>
            <a:off x="2895600" y="2928276"/>
            <a:ext cx="6705600" cy="1915848"/>
          </a:xfrm>
          <a:prstGeom prst="rect">
            <a:avLst/>
          </a:prstGeom>
        </p:spPr>
        <p:txBody>
          <a:bodyPr/>
          <a:lstStyle>
            <a:lvl1pPr algn="l" defTabSz="96012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2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7000" i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GRAPHIC RESOURCES</a:t>
            </a:r>
          </a:p>
        </p:txBody>
      </p:sp>
    </p:spTree>
    <p:extLst>
      <p:ext uri="{BB962C8B-B14F-4D97-AF65-F5344CB8AC3E}">
        <p14:creationId xmlns:p14="http://schemas.microsoft.com/office/powerpoint/2010/main" val="4521405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FC3DC4-BF26-10D8-153C-B23310343E35}"/>
              </a:ext>
            </a:extLst>
          </p:cNvPr>
          <p:cNvSpPr txBox="1">
            <a:spLocks/>
          </p:cNvSpPr>
          <p:nvPr/>
        </p:nvSpPr>
        <p:spPr>
          <a:xfrm>
            <a:off x="457200" y="407058"/>
            <a:ext cx="4876800" cy="652991"/>
          </a:xfrm>
          <a:prstGeom prst="rect">
            <a:avLst/>
          </a:prstGeom>
        </p:spPr>
        <p:txBody>
          <a:bodyPr/>
          <a:lstStyle>
            <a:lvl1pPr algn="l" defTabSz="96012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2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Tips &amp; Tricks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68ADEF6E-5B0A-37A8-CC92-1171879FA78A}"/>
              </a:ext>
            </a:extLst>
          </p:cNvPr>
          <p:cNvSpPr txBox="1"/>
          <p:nvPr/>
        </p:nvSpPr>
        <p:spPr>
          <a:xfrm>
            <a:off x="457200" y="1732548"/>
            <a:ext cx="5763127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600" dirty="0"/>
              <a:t>Make a copy of this template before using it.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600" dirty="0"/>
              <a:t>Make sure you use the font “Arial”.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600" dirty="0"/>
              <a:t>Hold “shift” when resizing an image to keep proportions.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600" dirty="0"/>
              <a:t>Use alignment tools to make sure everything is aligned.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600" dirty="0"/>
              <a:t>Do not worry about page numbers : they adjust by themselves when adding, moving or removing a slide.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600" dirty="0"/>
              <a:t>You have multiple slide options : just click “New slide” to see the options.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600" dirty="0"/>
              <a:t>Photo library : right click on an image &gt; save it to your computer &gt; upload it to your slide. This will ensure quality.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600" dirty="0"/>
              <a:t>Icon library : you have multiple options available to use. If you are looking for a specific icon, the Studio is happy to create one for you.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DDFF0C9-8764-B7FB-2DD7-29738D1F2B3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76" r="36466" b="28446"/>
          <a:stretch/>
        </p:blipFill>
        <p:spPr>
          <a:xfrm>
            <a:off x="6926991" y="1732548"/>
            <a:ext cx="5257800" cy="3313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4924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DB6F3-C914-660E-D502-913DC94F1E93}"/>
              </a:ext>
            </a:extLst>
          </p:cNvPr>
          <p:cNvSpPr txBox="1">
            <a:spLocks/>
          </p:cNvSpPr>
          <p:nvPr/>
        </p:nvSpPr>
        <p:spPr>
          <a:xfrm>
            <a:off x="896112" y="356116"/>
            <a:ext cx="4876800" cy="652991"/>
          </a:xfrm>
          <a:prstGeom prst="rect">
            <a:avLst/>
          </a:prstGeom>
        </p:spPr>
        <p:txBody>
          <a:bodyPr/>
          <a:lstStyle>
            <a:lvl1pPr algn="l" defTabSz="96012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2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Photo Library - 1</a:t>
            </a:r>
          </a:p>
        </p:txBody>
      </p:sp>
      <p:pic>
        <p:nvPicPr>
          <p:cNvPr id="4" name="Picture 3" descr="A group of people in wheelchairs&#10;&#10;Description automatically generated with medium confidence">
            <a:extLst>
              <a:ext uri="{FF2B5EF4-FFF2-40B4-BE49-F238E27FC236}">
                <a16:creationId xmlns:a16="http://schemas.microsoft.com/office/drawing/2014/main" id="{27FE01F1-64A3-0806-37D2-BAAECAABA2B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71"/>
          <a:stretch/>
        </p:blipFill>
        <p:spPr>
          <a:xfrm>
            <a:off x="762000" y="1270031"/>
            <a:ext cx="2051462" cy="136464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E48F8E2-CBCA-D0AF-5A2A-D3F04EE16C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42062" y="1267573"/>
            <a:ext cx="2051462" cy="136803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A24B457-C580-1B54-CF9E-E7B440D06A3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57750" y="1268225"/>
            <a:ext cx="2051462" cy="136673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C4C82E2-2F51-703F-C112-2C7A266BB75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62246" y="1268225"/>
            <a:ext cx="2050095" cy="136673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549DBB4-EFF9-418D-519E-63CCF0EDBF7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42309" y="1268504"/>
            <a:ext cx="2050095" cy="13661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8D3FC00-7F07-B4C8-EF8C-55CA0ECF095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2000" y="2666963"/>
            <a:ext cx="2051462" cy="136593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4C4BCCF-14A2-19B3-C43B-2D118F9D990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42062" y="2670548"/>
            <a:ext cx="2051462" cy="135876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25F150A-D2CD-8620-11D0-3E645E9C70D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57750" y="2666725"/>
            <a:ext cx="2051462" cy="136640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DE8F793-2816-38D0-C801-2906ECCE17A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62246" y="2709529"/>
            <a:ext cx="2050095" cy="12808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C199B71-83A9-5951-215B-9B0549D17100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54"/>
          <a:stretch/>
        </p:blipFill>
        <p:spPr>
          <a:xfrm>
            <a:off x="9942309" y="2671673"/>
            <a:ext cx="2050095" cy="131865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B055DEF-FB99-FCF3-753D-BA667F0D9C3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3283" y="4210755"/>
            <a:ext cx="2048896" cy="136593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FBD7A4E-40D5-6F3F-81F6-8934F527975C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99186" y="5804040"/>
            <a:ext cx="2039131" cy="135876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9D5FBB2-57DE-982A-F47F-F2E00B6932D0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59196" y="4210517"/>
            <a:ext cx="2048570" cy="136640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6BAF82B-0815-EE30-F8B4-4E05FF32E98A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26693" y="4253321"/>
            <a:ext cx="1921200" cy="12808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E91C211-F6D2-5EA6-4A2D-D8ECE395E909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9" b="1759"/>
          <a:stretch/>
        </p:blipFill>
        <p:spPr>
          <a:xfrm>
            <a:off x="9942309" y="4215465"/>
            <a:ext cx="2050095" cy="131865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05EB6772-0B48-AB73-17DD-C6281577673C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3283" y="5724407"/>
            <a:ext cx="2048896" cy="136538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56F07B6-FD80-E652-5743-ABE24884A293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48722" y="5770007"/>
            <a:ext cx="2038140" cy="135876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332623F2-431A-76F7-AC44-12708A65B7DB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59196" y="5766791"/>
            <a:ext cx="2048570" cy="136519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E2FF8D28-820C-DB0C-BEC0-2E274117C045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26693" y="5808988"/>
            <a:ext cx="1921200" cy="12808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92511EEA-581F-D360-EE64-F98EFBCD78DC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9" b="1759"/>
          <a:stretch/>
        </p:blipFill>
        <p:spPr>
          <a:xfrm>
            <a:off x="3048722" y="4215465"/>
            <a:ext cx="2050095" cy="1318656"/>
          </a:xfrm>
          <a:prstGeom prst="rect">
            <a:avLst/>
          </a:prstGeom>
        </p:spPr>
      </p:pic>
      <p:sp>
        <p:nvSpPr>
          <p:cNvPr id="3" name="TextBox 33">
            <a:extLst>
              <a:ext uri="{FF2B5EF4-FFF2-40B4-BE49-F238E27FC236}">
                <a16:creationId xmlns:a16="http://schemas.microsoft.com/office/drawing/2014/main" id="{104A62A1-C601-6713-84AA-32A64DE434C2}"/>
              </a:ext>
            </a:extLst>
          </p:cNvPr>
          <p:cNvSpPr txBox="1"/>
          <p:nvPr/>
        </p:nvSpPr>
        <p:spPr>
          <a:xfrm>
            <a:off x="452252" y="7300741"/>
            <a:ext cx="39673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2"/>
                </a:solidFill>
              </a:rPr>
              <a:t>For more images, please contact the Studio</a:t>
            </a:r>
          </a:p>
        </p:txBody>
      </p:sp>
    </p:spTree>
    <p:extLst>
      <p:ext uri="{BB962C8B-B14F-4D97-AF65-F5344CB8AC3E}">
        <p14:creationId xmlns:p14="http://schemas.microsoft.com/office/powerpoint/2010/main" val="8751998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DB6F3-C914-660E-D502-913DC94F1E93}"/>
              </a:ext>
            </a:extLst>
          </p:cNvPr>
          <p:cNvSpPr txBox="1">
            <a:spLocks/>
          </p:cNvSpPr>
          <p:nvPr/>
        </p:nvSpPr>
        <p:spPr>
          <a:xfrm>
            <a:off x="457200" y="407058"/>
            <a:ext cx="4876800" cy="652991"/>
          </a:xfrm>
          <a:prstGeom prst="rect">
            <a:avLst/>
          </a:prstGeom>
        </p:spPr>
        <p:txBody>
          <a:bodyPr/>
          <a:lstStyle>
            <a:lvl1pPr algn="l" defTabSz="96012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2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Photo Library- 2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FE01F1-64A3-0806-37D2-BAAECAABA2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1" b="622"/>
          <a:stretch/>
        </p:blipFill>
        <p:spPr>
          <a:xfrm>
            <a:off x="791590" y="1752600"/>
            <a:ext cx="1630745" cy="2407721"/>
          </a:xfrm>
          <a:prstGeom prst="rect">
            <a:avLst/>
          </a:prstGeom>
        </p:spPr>
      </p:pic>
      <p:pic>
        <p:nvPicPr>
          <p:cNvPr id="21" name="Picture 20" descr="A person hitting a ball with a tennis racket&#10;&#10;Description automatically generated">
            <a:extLst>
              <a:ext uri="{FF2B5EF4-FFF2-40B4-BE49-F238E27FC236}">
                <a16:creationId xmlns:a16="http://schemas.microsoft.com/office/drawing/2014/main" id="{AF8CFB46-A729-CF90-E791-D453F09FFD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221647" y="2160318"/>
            <a:ext cx="2389769" cy="159228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8670C64-2D45-9847-134B-540FA81022D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06590" y="1761574"/>
            <a:ext cx="1605147" cy="240772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D7B8DBD6-9FEE-9482-26A8-5BAA624AEF7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10727" y="1761574"/>
            <a:ext cx="1792019" cy="238977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CD4FFB5-CEAF-033B-BF17-A154CFB6614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52754" y="1761574"/>
            <a:ext cx="1593180" cy="238977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B9026BB6-369B-23E0-2E6C-6C4FC0147C9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87000" y="1761959"/>
            <a:ext cx="1798771" cy="239836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0108E254-715D-594B-D00B-8CCB0CC9911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1359" y="4588286"/>
            <a:ext cx="1598907" cy="2398361"/>
          </a:xfrm>
          <a:prstGeom prst="rect">
            <a:avLst/>
          </a:prstGeom>
        </p:spPr>
      </p:pic>
      <p:pic>
        <p:nvPicPr>
          <p:cNvPr id="35" name="Picture 34" descr="A picture containing person&#10;&#10;Description automatically generated">
            <a:extLst>
              <a:ext uri="{FF2B5EF4-FFF2-40B4-BE49-F238E27FC236}">
                <a16:creationId xmlns:a16="http://schemas.microsoft.com/office/drawing/2014/main" id="{60A35E6C-7503-3944-7DBE-10DB19F5B82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0389" y="4588286"/>
            <a:ext cx="3584655" cy="238977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875B1115-4492-349A-AB0B-526AF11C616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08617" y="4588286"/>
            <a:ext cx="3584655" cy="238977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35535670-2890-3AA9-3E85-0BB33859533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50995" y="4588286"/>
            <a:ext cx="1598907" cy="2398360"/>
          </a:xfrm>
          <a:prstGeom prst="rect">
            <a:avLst/>
          </a:prstGeom>
        </p:spPr>
      </p:pic>
      <p:sp>
        <p:nvSpPr>
          <p:cNvPr id="3" name="TextBox 33">
            <a:extLst>
              <a:ext uri="{FF2B5EF4-FFF2-40B4-BE49-F238E27FC236}">
                <a16:creationId xmlns:a16="http://schemas.microsoft.com/office/drawing/2014/main" id="{F1CF2FDC-88C1-EBAD-6489-4C879ECAC175}"/>
              </a:ext>
            </a:extLst>
          </p:cNvPr>
          <p:cNvSpPr txBox="1"/>
          <p:nvPr/>
        </p:nvSpPr>
        <p:spPr>
          <a:xfrm>
            <a:off x="452252" y="7300741"/>
            <a:ext cx="39673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2"/>
                </a:solidFill>
              </a:rPr>
              <a:t>For more images, please contact the Studio</a:t>
            </a:r>
          </a:p>
        </p:txBody>
      </p:sp>
    </p:spTree>
    <p:extLst>
      <p:ext uri="{BB962C8B-B14F-4D97-AF65-F5344CB8AC3E}">
        <p14:creationId xmlns:p14="http://schemas.microsoft.com/office/powerpoint/2010/main" val="36954217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22F1C2-4716-9A5E-CBD7-B82ACEED03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1EDD7E-6616-B7C7-1DC6-2CDBE50F9DE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DD1F75B-3C59-B0FC-E05B-0D41A0256C2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1CACBB0-1E65-CE45-DB01-4B7E9DAC79B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D34F6AD-8FCD-BE39-940B-950941DFA87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2C0031D-C2FB-B3DA-1F29-93060EF24CE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FE2C87D-A483-85E3-A25C-C2036E8D647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947B28C-82E9-A10F-6BD5-E9B391EC648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BE38395-449A-7BBC-5B36-A0DEBDC863D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21B435B-6F05-A9C0-47EA-0E94E1971A3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8127D11-2E21-7A50-D782-BFEBFC325C54}"/>
              </a:ext>
            </a:extLst>
          </p:cNvPr>
          <p:cNvSpPr txBox="1"/>
          <p:nvPr/>
        </p:nvSpPr>
        <p:spPr>
          <a:xfrm>
            <a:off x="457200" y="7085111"/>
            <a:ext cx="64603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>
                <a:solidFill>
                  <a:schemeClr val="tx2"/>
                </a:solidFill>
              </a:rPr>
              <a:t>If you require a specific graphic, please submit your request to the Studio. </a:t>
            </a:r>
          </a:p>
        </p:txBody>
      </p:sp>
    </p:spTree>
    <p:extLst>
      <p:ext uri="{BB962C8B-B14F-4D97-AF65-F5344CB8AC3E}">
        <p14:creationId xmlns:p14="http://schemas.microsoft.com/office/powerpoint/2010/main" val="39984722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F712CE-C018-8E17-D42B-F63AAE87482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29262C-7AB2-06EA-3ABD-2FD1D117E4A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D6CCCBE-EFDF-2EA3-8452-25F0CBA233F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639689F-E0A6-858D-ECB5-70CA143C7F2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B2432AA-13C0-673A-AABB-D114E99A848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E43F1A0-19D8-C5AE-9147-AEA94B36565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ABB5582-6D3D-F55A-A609-894A2659F87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FD6D4FE-5AB0-F2AC-D774-7F20FC835A6A}"/>
              </a:ext>
            </a:extLst>
          </p:cNvPr>
          <p:cNvSpPr txBox="1"/>
          <p:nvPr/>
        </p:nvSpPr>
        <p:spPr>
          <a:xfrm>
            <a:off x="292443" y="7118063"/>
            <a:ext cx="64603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>
                <a:solidFill>
                  <a:schemeClr val="bg1"/>
                </a:solidFill>
              </a:rPr>
              <a:t>If you require a specific graphic, please submit your request to the Studio. </a:t>
            </a:r>
          </a:p>
        </p:txBody>
      </p:sp>
    </p:spTree>
    <p:extLst>
      <p:ext uri="{BB962C8B-B14F-4D97-AF65-F5344CB8AC3E}">
        <p14:creationId xmlns:p14="http://schemas.microsoft.com/office/powerpoint/2010/main" val="11806282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71F64-FA87-24AA-7636-4C3957CF9644}"/>
              </a:ext>
            </a:extLst>
          </p:cNvPr>
          <p:cNvSpPr txBox="1">
            <a:spLocks/>
          </p:cNvSpPr>
          <p:nvPr/>
        </p:nvSpPr>
        <p:spPr>
          <a:xfrm>
            <a:off x="457200" y="407058"/>
            <a:ext cx="4191000" cy="652991"/>
          </a:xfrm>
          <a:prstGeom prst="rect">
            <a:avLst/>
          </a:prstGeom>
        </p:spPr>
        <p:txBody>
          <a:bodyPr/>
          <a:lstStyle>
            <a:lvl1pPr algn="l" defTabSz="96012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2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Icon Library 1</a:t>
            </a: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50BB9E78-2CB2-CA43-17A7-27E57CC1A5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1462518"/>
            <a:ext cx="1117600" cy="11176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8ABCFF7-3A76-BB8E-1E61-D5791F88DB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29214" y="1478557"/>
            <a:ext cx="1117600" cy="1117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0C3F4AC-84D9-1210-5922-9EF901AE1DA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98324" y="1478557"/>
            <a:ext cx="1117600" cy="1117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C7C693C-66D4-B66C-138C-8515BBE3A3B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67434" y="1462518"/>
            <a:ext cx="1117600" cy="11176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12F978F-A5ED-3C1D-75FE-E7E73968EFB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36544" y="1452579"/>
            <a:ext cx="1117600" cy="1117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A4462AB-2D45-CF15-E441-F838FC3B15F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67434" y="5453208"/>
            <a:ext cx="1117600" cy="1117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C5B24DC-A343-39B4-3254-2A97635270F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3600" y="5453208"/>
            <a:ext cx="1117600" cy="11176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D3C5E97-9A6F-0186-C70F-FDAB1512602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29214" y="5453208"/>
            <a:ext cx="1117600" cy="11176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3DCF447-9DCD-CEAD-23C9-2259AA0C1D7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3600" y="2786208"/>
            <a:ext cx="1117600" cy="1117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B763DE6-F279-26EF-4014-7373C7A07C2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29214" y="2786208"/>
            <a:ext cx="1117600" cy="11176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390915B-8EE8-47B2-7C27-533DB8A80274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29214" y="4157808"/>
            <a:ext cx="1117600" cy="1117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44C3FE8-930C-4828-B0C8-2360D7AE5898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67434" y="2786208"/>
            <a:ext cx="1117600" cy="11176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FEB4F52-7AB6-7D49-B1A7-C0C5488C610A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36544" y="2786208"/>
            <a:ext cx="1117600" cy="11176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F2D09C1-15FE-2A00-3AA4-D3B655AC8D50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98324" y="5453208"/>
            <a:ext cx="1117600" cy="11176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54AA77D-DAAA-6883-0AC6-BBA9720443C1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36544" y="4157808"/>
            <a:ext cx="1117600" cy="11176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C5D65EF-C39C-541A-284F-74AB0CAEC5AB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67434" y="4157808"/>
            <a:ext cx="1117600" cy="1117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876936C-B885-33A1-1905-B2EE7EEE9101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3600" y="4157808"/>
            <a:ext cx="1117600" cy="11176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83563DB-8FCF-35FA-29DC-B92C1F45AFEF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98324" y="2786208"/>
            <a:ext cx="1117600" cy="11176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8E56F79-FE70-6D18-FC9D-008A0AA2F081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98324" y="4157808"/>
            <a:ext cx="1117600" cy="11176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FA63245-26D1-CC7C-D3C3-EB1176CDCCD6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36544" y="5453208"/>
            <a:ext cx="1117600" cy="1110894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FCA96B11-6009-953F-2E3B-1C109877E124}"/>
              </a:ext>
            </a:extLst>
          </p:cNvPr>
          <p:cNvSpPr txBox="1"/>
          <p:nvPr/>
        </p:nvSpPr>
        <p:spPr>
          <a:xfrm>
            <a:off x="542124" y="7211453"/>
            <a:ext cx="5715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/>
              <a:t>If you require a specific icon, please send a request to the Studio </a:t>
            </a:r>
          </a:p>
        </p:txBody>
      </p:sp>
    </p:spTree>
    <p:extLst>
      <p:ext uri="{BB962C8B-B14F-4D97-AF65-F5344CB8AC3E}">
        <p14:creationId xmlns:p14="http://schemas.microsoft.com/office/powerpoint/2010/main" val="310592867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C9022-4718-2298-A8B6-21EFB036E5C9}"/>
              </a:ext>
            </a:extLst>
          </p:cNvPr>
          <p:cNvSpPr txBox="1">
            <a:spLocks/>
          </p:cNvSpPr>
          <p:nvPr/>
        </p:nvSpPr>
        <p:spPr>
          <a:xfrm>
            <a:off x="457200" y="533400"/>
            <a:ext cx="4191000" cy="652991"/>
          </a:xfrm>
          <a:prstGeom prst="rect">
            <a:avLst/>
          </a:prstGeom>
        </p:spPr>
        <p:txBody>
          <a:bodyPr/>
          <a:lstStyle>
            <a:lvl1pPr algn="l" defTabSz="96012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2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Icon Library 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7103637-F865-30B8-0C5D-A9968CFD41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1495710"/>
            <a:ext cx="1117600" cy="11176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90F8034-CAC5-0E14-23FD-D37C8F9795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1511749"/>
            <a:ext cx="1117600" cy="1117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F48AC50-1E00-4FE9-BC49-BB7F54D591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1511749"/>
            <a:ext cx="1117600" cy="1117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48818CC-5A35-F395-840A-95B160787BE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1495710"/>
            <a:ext cx="1117600" cy="11176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8D4AB84-BB41-AE82-7694-1A1482C0C05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3696" y="1485771"/>
            <a:ext cx="1117600" cy="1117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1AE9DD1-A81A-9F01-9FC9-7DDF04F0CD7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5486400"/>
            <a:ext cx="1117600" cy="1117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4678C97-9168-A7EC-F8BA-1DFDEED9548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5486400"/>
            <a:ext cx="1117600" cy="11176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1D2212F-1054-0ABA-EEBE-4180E402124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5486400"/>
            <a:ext cx="1117600" cy="11176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6902478-31F6-0372-E2CE-95E2781C6DE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2819400"/>
            <a:ext cx="1117600" cy="1117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A21671B-DE64-5BBB-FEE2-3C423AA3163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2819400"/>
            <a:ext cx="1117600" cy="11176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0D007BC-642C-7DF5-4C8C-ABDA43475C55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4191000"/>
            <a:ext cx="1117600" cy="1117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FAA5E46-68A6-17BD-747A-657A31A106C8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2819400"/>
            <a:ext cx="1117600" cy="11176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89731BC-9343-27ED-08C0-400B6AF39E06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3696" y="2819400"/>
            <a:ext cx="1117600" cy="11176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CA42247-B607-87FA-1DE7-C365E4C8896E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5486400"/>
            <a:ext cx="1117600" cy="11176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0368DB3-E6DC-687F-0176-0ACA5E09181F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3696" y="4191000"/>
            <a:ext cx="1117600" cy="11176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B0E6EE5-3C97-DCDE-9F1C-88A9EED56318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4191000"/>
            <a:ext cx="1117600" cy="1117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D062943-A922-89E3-A67E-DD759404B11E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4191000"/>
            <a:ext cx="1117600" cy="11176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88E7E0D-45F4-418C-8F78-698A493FB953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2819400"/>
            <a:ext cx="1117600" cy="11176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ABAF22E-7F45-574C-F317-E1F6BC3ABD17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4191000"/>
            <a:ext cx="1117600" cy="11176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89C9F29-A5D6-A737-BC3F-3FDCDB8466EA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7049" y="5486400"/>
            <a:ext cx="1110894" cy="1110894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7B26CAD2-99E8-4939-DA28-ADBC7493DF27}"/>
              </a:ext>
            </a:extLst>
          </p:cNvPr>
          <p:cNvSpPr txBox="1"/>
          <p:nvPr/>
        </p:nvSpPr>
        <p:spPr>
          <a:xfrm>
            <a:off x="542124" y="7211453"/>
            <a:ext cx="5715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/>
              <a:t>If you require a specific icon, please send a request to the Studio </a:t>
            </a:r>
          </a:p>
        </p:txBody>
      </p:sp>
    </p:spTree>
    <p:extLst>
      <p:ext uri="{BB962C8B-B14F-4D97-AF65-F5344CB8AC3E}">
        <p14:creationId xmlns:p14="http://schemas.microsoft.com/office/powerpoint/2010/main" val="4484553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9EDE581-A1E6-728F-0C5F-B6114EA16CD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B74D35-4067-C993-2221-C3E30226BB1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A4CDC9-8531-F739-4425-FF61756D0EE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25A0F94-3D22-39D0-38F9-3E5B553EBF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0BA049A-505B-2637-8A90-020E0BA2E51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C0A5B6B-E02B-FEBD-F814-89330951DEF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5D91FDF-40F4-8CF8-2799-12E3110A814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2F62CF2-9B3B-44E6-510B-02DCE78E490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024CDED-2E42-4174-565A-46BA4E8A425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93FB3DF-9832-3606-767F-A9568305ADF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53057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C4FEE1-6179-5A3A-F1BC-E577A3EA77D5}"/>
              </a:ext>
            </a:extLst>
          </p:cNvPr>
          <p:cNvSpPr txBox="1">
            <a:spLocks/>
          </p:cNvSpPr>
          <p:nvPr/>
        </p:nvSpPr>
        <p:spPr>
          <a:xfrm>
            <a:off x="457200" y="533400"/>
            <a:ext cx="4191000" cy="652991"/>
          </a:xfrm>
          <a:prstGeom prst="rect">
            <a:avLst/>
          </a:prstGeom>
        </p:spPr>
        <p:txBody>
          <a:bodyPr/>
          <a:lstStyle>
            <a:lvl1pPr algn="l" defTabSz="96012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2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Icon Library 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05746DD-2FE1-278A-10E8-3098215B14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1495710"/>
            <a:ext cx="1117600" cy="11176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65285A2-8F29-EE35-9EF3-C69FE1038B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1511749"/>
            <a:ext cx="1117600" cy="1117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2AB761F-A542-DB3B-5C2F-250A102F8C9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1511749"/>
            <a:ext cx="1117600" cy="1117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50B36E9-986C-BB41-A222-00482AA95C6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1495710"/>
            <a:ext cx="1117600" cy="11176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B5B43EF-D854-9916-37FF-BDBF8F00D4D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3696" y="1485771"/>
            <a:ext cx="1117600" cy="1117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5CA8EFD-FCE7-1132-ED1C-F85800B5BB1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5486400"/>
            <a:ext cx="1117600" cy="1117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6389687-AC3A-A224-9AF1-B63B612F8B6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5486400"/>
            <a:ext cx="1117600" cy="11176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5753621-DB03-961A-1760-E644F735B15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5486400"/>
            <a:ext cx="1117600" cy="11176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3155376-14FF-D188-8C0A-84C937BEA7D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2819400"/>
            <a:ext cx="1117600" cy="1117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C48E1ED-05E6-748C-3888-49B79820C97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2819400"/>
            <a:ext cx="1117600" cy="11176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263EE6B-8DFD-E4D7-BA55-2A579C8A6E4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4191000"/>
            <a:ext cx="1117600" cy="1117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22F00FB-511A-F835-7669-102581DE456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2819400"/>
            <a:ext cx="1117600" cy="11176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9DEC4CA-4199-CC27-54A0-AA5D76C62EA1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3696" y="2819400"/>
            <a:ext cx="1117600" cy="11176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BE5C869-EA59-9880-DF1C-61138C16C1BB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5486400"/>
            <a:ext cx="1117600" cy="11176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A4DDE39-6FC2-B8AC-3768-316D421A16B4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3696" y="4191000"/>
            <a:ext cx="1117600" cy="11176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D448E0B-BD6D-E065-3CD9-A9145D9ACE68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4191000"/>
            <a:ext cx="1117600" cy="1117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866113D-14FF-F133-55FC-D6F44E4EFC27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4191000"/>
            <a:ext cx="1117600" cy="11176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0E4D4DBC-BF66-1B65-76D0-4869D9C96AAB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2819400"/>
            <a:ext cx="1117600" cy="11176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98CFA12-668A-B980-E24D-D0644A99BE9A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4191000"/>
            <a:ext cx="1117600" cy="11176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AF0DF63C-360E-D9C2-59F0-96713E114771}"/>
              </a:ext>
            </a:extLst>
          </p:cNvPr>
          <p:cNvSpPr txBox="1"/>
          <p:nvPr/>
        </p:nvSpPr>
        <p:spPr>
          <a:xfrm>
            <a:off x="473876" y="7085111"/>
            <a:ext cx="41743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Please use these icons </a:t>
            </a:r>
            <a:r>
              <a:rPr lang="en-US" sz="1400" b="1">
                <a:solidFill>
                  <a:schemeClr val="accent3"/>
                </a:solidFill>
              </a:rPr>
              <a:t>only</a:t>
            </a:r>
            <a:r>
              <a:rPr lang="en-US" sz="1400">
                <a:solidFill>
                  <a:schemeClr val="bg1"/>
                </a:solidFill>
              </a:rPr>
              <a:t> in dark backgrounds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1BD2F7DA-F88D-912C-8F38-C8116D64A3A1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89979" y="5489753"/>
            <a:ext cx="1110894" cy="1110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2731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group of tennis balls&#10;&#10;Description automatically generated with medium confidence">
            <a:extLst>
              <a:ext uri="{FF2B5EF4-FFF2-40B4-BE49-F238E27FC236}">
                <a16:creationId xmlns:a16="http://schemas.microsoft.com/office/drawing/2014/main" id="{3CF72032-A7EB-A3F0-8B13-1C77E9D79454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00" r="21800"/>
          <a:stretch>
            <a:fillRect/>
          </a:stretch>
        </p:blipFill>
        <p:spPr/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902AFEF2-DF4B-DCAF-596F-01D079C867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3733" y="2355286"/>
            <a:ext cx="5901160" cy="1329595"/>
          </a:xfrm>
        </p:spPr>
        <p:txBody>
          <a:bodyPr/>
          <a:lstStyle/>
          <a:p>
            <a:r>
              <a:rPr lang="en-US" dirty="0"/>
              <a:t>INTRODUCTIONS</a:t>
            </a:r>
          </a:p>
        </p:txBody>
      </p:sp>
    </p:spTree>
    <p:extLst>
      <p:ext uri="{BB962C8B-B14F-4D97-AF65-F5344CB8AC3E}">
        <p14:creationId xmlns:p14="http://schemas.microsoft.com/office/powerpoint/2010/main" val="33619754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9D6421-EED1-EDDF-7F16-F7E5B68CE37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17FB71-F2D5-7B15-61B2-9149FFA5DCF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Placeholder 5" descr="A person holding a tennis racket&#10;&#10;Description automatically generated with medium confidence">
            <a:extLst>
              <a:ext uri="{FF2B5EF4-FFF2-40B4-BE49-F238E27FC236}">
                <a16:creationId xmlns:a16="http://schemas.microsoft.com/office/drawing/2014/main" id="{0924AFAA-BF2F-A59B-8250-516CAE7C84B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3" r="32241"/>
          <a:stretch/>
        </p:blipFill>
        <p:spPr>
          <a:xfrm>
            <a:off x="7239000" y="762000"/>
            <a:ext cx="4648200" cy="4648200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4362435-D760-7BEE-6222-7F8D014A052C}"/>
              </a:ext>
            </a:extLst>
          </p:cNvPr>
          <p:cNvSpPr txBox="1"/>
          <p:nvPr/>
        </p:nvSpPr>
        <p:spPr>
          <a:xfrm>
            <a:off x="5029200" y="3657600"/>
            <a:ext cx="274320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/>
              <a:t>Greg Jauncey Director, </a:t>
            </a:r>
            <a:r>
              <a:rPr lang="en-US" dirty="0" err="1"/>
              <a:t>Evgggent</a:t>
            </a:r>
            <a:r>
              <a:rPr lang="en-US" dirty="0"/>
              <a:t> Operations</a:t>
            </a:r>
          </a:p>
        </p:txBody>
      </p:sp>
    </p:spTree>
    <p:extLst>
      <p:ext uri="{BB962C8B-B14F-4D97-AF65-F5344CB8AC3E}">
        <p14:creationId xmlns:p14="http://schemas.microsoft.com/office/powerpoint/2010/main" val="27342173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A4001F-B8E3-DEDD-3879-464D302AFA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644E42-6DEA-EC59-1240-CD63AE3B926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Placeholder 5" descr="A person playing tennis&#10;&#10;Description automatically generated">
            <a:extLst>
              <a:ext uri="{FF2B5EF4-FFF2-40B4-BE49-F238E27FC236}">
                <a16:creationId xmlns:a16="http://schemas.microsoft.com/office/drawing/2014/main" id="{655738C0-523B-169D-F1CF-B6C9BF244A4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82" t="-177" r="4852" b="177"/>
          <a:stretch/>
        </p:blipFill>
        <p:spPr>
          <a:xfrm>
            <a:off x="7239000" y="762000"/>
            <a:ext cx="4648200" cy="4648200"/>
          </a:xfrm>
        </p:spPr>
      </p:pic>
    </p:spTree>
    <p:extLst>
      <p:ext uri="{BB962C8B-B14F-4D97-AF65-F5344CB8AC3E}">
        <p14:creationId xmlns:p14="http://schemas.microsoft.com/office/powerpoint/2010/main" val="9178034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A93F85-B735-BA42-65E8-B1A223B2D8D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D2BB74-5356-0D93-9C1D-8089A27473C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Placeholder 5" descr="A person and person hugging&#10;&#10;Description automatically generated with low confidence">
            <a:extLst>
              <a:ext uri="{FF2B5EF4-FFF2-40B4-BE49-F238E27FC236}">
                <a16:creationId xmlns:a16="http://schemas.microsoft.com/office/drawing/2014/main" id="{11E9D819-5F76-00A8-DCE4-110C8A585CF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68" r="193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746019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2069CE-D358-AF5C-BF19-5B07ED7C5A6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0719A-282E-E67B-3BFD-E1195FEE75B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Placeholder 5" descr="A tennis ball on a blue surface&#10;&#10;Description automatically generated with medium confidence">
            <a:extLst>
              <a:ext uri="{FF2B5EF4-FFF2-40B4-BE49-F238E27FC236}">
                <a16:creationId xmlns:a16="http://schemas.microsoft.com/office/drawing/2014/main" id="{FEC0842F-E2E8-176D-A686-8947AB9A1EF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8" r="1664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020467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0D61EB-70B0-DA35-42AA-EEA05FC32E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8EAC4A-1C6C-61E2-F2C9-11E47D1E40C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37E0D464-CA17-857F-B0AC-2CC3769053B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98" r="6724"/>
          <a:stretch/>
        </p:blipFill>
        <p:spPr>
          <a:xfrm>
            <a:off x="9198610" y="1"/>
            <a:ext cx="3602990" cy="4191000"/>
          </a:xfr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55C109-39DA-028A-9545-FA86D5AFACF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995259"/>
      </p:ext>
    </p:extLst>
  </p:cSld>
  <p:clrMapOvr>
    <a:masterClrMapping/>
  </p:clrMapOvr>
</p:sld>
</file>

<file path=ppt/theme/theme1.xml><?xml version="1.0" encoding="utf-8"?>
<a:theme xmlns:a="http://schemas.openxmlformats.org/drawingml/2006/main" name="Theme2">
  <a:themeElements>
    <a:clrScheme name="Tennis Canada Colours">
      <a:dk1>
        <a:srgbClr val="000000"/>
      </a:dk1>
      <a:lt1>
        <a:srgbClr val="FFFFFF"/>
      </a:lt1>
      <a:dk2>
        <a:srgbClr val="191B0E"/>
      </a:dk2>
      <a:lt2>
        <a:srgbClr val="EFEDE3"/>
      </a:lt2>
      <a:accent1>
        <a:srgbClr val="FF001A"/>
      </a:accent1>
      <a:accent2>
        <a:srgbClr val="630B1A"/>
      </a:accent2>
      <a:accent3>
        <a:srgbClr val="E0FF2C"/>
      </a:accent3>
      <a:accent4>
        <a:srgbClr val="0A6C3B"/>
      </a:accent4>
      <a:accent5>
        <a:srgbClr val="00324D"/>
      </a:accent5>
      <a:accent6>
        <a:srgbClr val="E5A6E8"/>
      </a:accent6>
      <a:hlink>
        <a:srgbClr val="77A2BB"/>
      </a:hlink>
      <a:folHlink>
        <a:srgbClr val="957A9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2" id="{A5065434-00B8-6A47-9079-272CCDDE71F4}" vid="{3F05B8C8-9E46-A24A-BBD1-5BC95506D77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6d68ad7-7629-44bf-9eb3-9e21cf64e23c" xsi:nil="true"/>
    <lcf76f155ced4ddcb4097134ff3c332f xmlns="708dafae-82fb-4983-9c3c-59c006de32d6">
      <Terms xmlns="http://schemas.microsoft.com/office/infopath/2007/PartnerControls"/>
    </lcf76f155ced4ddcb4097134ff3c332f>
    <MediaLengthInSeconds xmlns="708dafae-82fb-4983-9c3c-59c006de32d6" xsi:nil="true"/>
    <SharedWithUsers xmlns="06d68ad7-7629-44bf-9eb3-9e21cf64e23c">
      <UserInfo>
        <DisplayName/>
        <AccountId xsi:nil="true"/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1538CA84750A540BF7E0F4B325C94D8" ma:contentTypeVersion="17" ma:contentTypeDescription="Create a new document." ma:contentTypeScope="" ma:versionID="a2f5e2cbc2250f5717ac368e333e3591">
  <xsd:schema xmlns:xsd="http://www.w3.org/2001/XMLSchema" xmlns:xs="http://www.w3.org/2001/XMLSchema" xmlns:p="http://schemas.microsoft.com/office/2006/metadata/properties" xmlns:ns2="708dafae-82fb-4983-9c3c-59c006de32d6" xmlns:ns3="06d68ad7-7629-44bf-9eb3-9e21cf64e23c" targetNamespace="http://schemas.microsoft.com/office/2006/metadata/properties" ma:root="true" ma:fieldsID="2a8218dd6aa73be32cbeda926649fdeb" ns2:_="" ns3:_="">
    <xsd:import namespace="708dafae-82fb-4983-9c3c-59c006de32d6"/>
    <xsd:import namespace="06d68ad7-7629-44bf-9eb3-9e21cf64e2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8dafae-82fb-4983-9c3c-59c006de32d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b769cacc-32ef-4041-bb28-96f4dd193b4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d68ad7-7629-44bf-9eb3-9e21cf64e23c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6aed7f3c-c119-4a78-9e22-08d3657be3fe}" ma:internalName="TaxCatchAll" ma:showField="CatchAllData" ma:web="06d68ad7-7629-44bf-9eb3-9e21cf64e2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825E40E-EC16-4B2F-A3AB-7751C3B62556}">
  <ds:schemaRefs>
    <ds:schemaRef ds:uri="http://purl.org/dc/dcmitype/"/>
    <ds:schemaRef ds:uri="06d68ad7-7629-44bf-9eb3-9e21cf64e23c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elements/1.1/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708dafae-82fb-4983-9c3c-59c006de32d6"/>
  </ds:schemaRefs>
</ds:datastoreItem>
</file>

<file path=customXml/itemProps2.xml><?xml version="1.0" encoding="utf-8"?>
<ds:datastoreItem xmlns:ds="http://schemas.openxmlformats.org/officeDocument/2006/customXml" ds:itemID="{AABFA2CC-BADE-4DB3-B17C-A398E45B16B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50AC2AA-017F-4E66-B6EA-97EA651B95B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08dafae-82fb-4983-9c3c-59c006de32d6"/>
    <ds:schemaRef ds:uri="06d68ad7-7629-44bf-9eb3-9e21cf64e23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Theme2</Template>
  <TotalTime>197</TotalTime>
  <Words>280</Words>
  <Application>Microsoft Office PowerPoint</Application>
  <PresentationFormat>Custom</PresentationFormat>
  <Paragraphs>39</Paragraphs>
  <Slides>30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Theme2</vt:lpstr>
      <vt:lpstr>National Bank x Tennis Canada  Quarterly Steering Committee</vt:lpstr>
      <vt:lpstr>PowerPoint Presentation</vt:lpstr>
      <vt:lpstr>PowerPoint Presentation</vt:lpstr>
      <vt:lpstr>INTRODUCTIONS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Béatrice Cliche</dc:creator>
  <cp:lastModifiedBy>Jennifer Bennett (She/Her)</cp:lastModifiedBy>
  <cp:revision>50</cp:revision>
  <dcterms:created xsi:type="dcterms:W3CDTF">2023-01-24T20:11:00Z</dcterms:created>
  <dcterms:modified xsi:type="dcterms:W3CDTF">2023-12-01T02:45:02Z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2023-01-24T00:00:00Z</vt:filetime>
  </property>
  <property fmtid="{D5CDD505-2E9C-101B-9397-08002B2CF9AE}" pid="3" name="Creator">
    <vt:lpwstr>Adobe InDesign 18.0 (Macintosh)</vt:lpwstr>
  </property>
  <property fmtid="{D5CDD505-2E9C-101B-9397-08002B2CF9AE}" pid="4" name="LastSaved">
    <vt:filetime>2023-01-24T00:00:00Z</vt:filetime>
  </property>
  <property fmtid="{D5CDD505-2E9C-101B-9397-08002B2CF9AE}" pid="5" name="Producer">
    <vt:lpwstr>Adobe PDF Library 17.0</vt:lpwstr>
  </property>
  <property fmtid="{D5CDD505-2E9C-101B-9397-08002B2CF9AE}" pid="6" name="ContentTypeId">
    <vt:lpwstr>0x010100F1538CA84750A540BF7E0F4B325C94D8</vt:lpwstr>
  </property>
  <property fmtid="{D5CDD505-2E9C-101B-9397-08002B2CF9AE}" pid="7" name="MediaServiceImageTags">
    <vt:lpwstr/>
  </property>
  <property fmtid="{D5CDD505-2E9C-101B-9397-08002B2CF9AE}" pid="8" name="Order">
    <vt:lpwstr>9881700.00000000</vt:lpwstr>
  </property>
  <property fmtid="{D5CDD505-2E9C-101B-9397-08002B2CF9AE}" pid="9" name="xd_ProgID">
    <vt:lpwstr/>
  </property>
  <property fmtid="{D5CDD505-2E9C-101B-9397-08002B2CF9AE}" pid="10" name="_SourceUrl">
    <vt:lpwstr/>
  </property>
  <property fmtid="{D5CDD505-2E9C-101B-9397-08002B2CF9AE}" pid="11" name="_SharedFileIndex">
    <vt:lpwstr/>
  </property>
  <property fmtid="{D5CDD505-2E9C-101B-9397-08002B2CF9AE}" pid="12" name="ComplianceAssetId">
    <vt:lpwstr/>
  </property>
  <property fmtid="{D5CDD505-2E9C-101B-9397-08002B2CF9AE}" pid="13" name="TemplateUrl">
    <vt:lpwstr/>
  </property>
  <property fmtid="{D5CDD505-2E9C-101B-9397-08002B2CF9AE}" pid="14" name="_ExtendedDescription">
    <vt:lpwstr/>
  </property>
  <property fmtid="{D5CDD505-2E9C-101B-9397-08002B2CF9AE}" pid="15" name="TriggerFlowInfo">
    <vt:lpwstr/>
  </property>
  <property fmtid="{D5CDD505-2E9C-101B-9397-08002B2CF9AE}" pid="16" name="xd_Signature">
    <vt:lpwstr/>
  </property>
</Properties>
</file>